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9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9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50" r:id="rId5"/>
    <p:sldMasterId id="2147484151" r:id="rId6"/>
    <p:sldMasterId id="2147484152" r:id="rId7"/>
    <p:sldMasterId id="2147484153" r:id="rId8"/>
    <p:sldMasterId id="2147484154" r:id="rId9"/>
    <p:sldMasterId id="2147484155" r:id="rId10"/>
    <p:sldMasterId id="2147484156" r:id="rId11"/>
    <p:sldMasterId id="2147484157" r:id="rId12"/>
    <p:sldMasterId id="2147484158" r:id="rId13"/>
    <p:sldMasterId id="2147484159" r:id="rId14"/>
    <p:sldMasterId id="2147484160" r:id="rId15"/>
    <p:sldMasterId id="2147484161" r:id="rId16"/>
    <p:sldMasterId id="2147484162" r:id="rId17"/>
    <p:sldMasterId id="2147484163" r:id="rId18"/>
    <p:sldMasterId id="2147484164" r:id="rId19"/>
    <p:sldMasterId id="2147484165" r:id="rId20"/>
    <p:sldMasterId id="2147484166" r:id="rId21"/>
    <p:sldMasterId id="2147484167" r:id="rId22"/>
    <p:sldMasterId id="2147484168" r:id="rId23"/>
    <p:sldMasterId id="2147484169" r:id="rId24"/>
    <p:sldMasterId id="2147484170" r:id="rId25"/>
    <p:sldMasterId id="2147484171" r:id="rId26"/>
    <p:sldMasterId id="2147484172" r:id="rId27"/>
    <p:sldMasterId id="2147484173" r:id="rId28"/>
    <p:sldMasterId id="2147484174" r:id="rId29"/>
    <p:sldMasterId id="2147484175" r:id="rId30"/>
    <p:sldMasterId id="2147484176" r:id="rId31"/>
    <p:sldMasterId id="2147484177" r:id="rId32"/>
    <p:sldMasterId id="2147484178" r:id="rId33"/>
    <p:sldMasterId id="2147484179" r:id="rId34"/>
    <p:sldMasterId id="2147484180" r:id="rId35"/>
    <p:sldMasterId id="2147484181" r:id="rId36"/>
    <p:sldMasterId id="2147484182" r:id="rId37"/>
    <p:sldMasterId id="2147484183" r:id="rId38"/>
    <p:sldMasterId id="2147484184" r:id="rId39"/>
    <p:sldMasterId id="2147484185" r:id="rId40"/>
    <p:sldMasterId id="2147484186" r:id="rId41"/>
    <p:sldMasterId id="2147484187" r:id="rId42"/>
    <p:sldMasterId id="2147484188" r:id="rId43"/>
    <p:sldMasterId id="2147484189" r:id="rId44"/>
    <p:sldMasterId id="2147484190" r:id="rId45"/>
    <p:sldMasterId id="2147484191" r:id="rId46"/>
    <p:sldMasterId id="2147484192" r:id="rId47"/>
    <p:sldMasterId id="2147484193" r:id="rId48"/>
    <p:sldMasterId id="2147484194" r:id="rId49"/>
    <p:sldMasterId id="2147484195" r:id="rId50"/>
    <p:sldMasterId id="2147484196" r:id="rId51"/>
    <p:sldMasterId id="2147484197" r:id="rId52"/>
    <p:sldMasterId id="2147484198" r:id="rId53"/>
    <p:sldMasterId id="2147484199" r:id="rId54"/>
    <p:sldMasterId id="2147484200" r:id="rId55"/>
    <p:sldMasterId id="2147484201" r:id="rId56"/>
    <p:sldMasterId id="2147484202" r:id="rId57"/>
    <p:sldMasterId id="2147484203" r:id="rId58"/>
    <p:sldMasterId id="2147484204" r:id="rId59"/>
    <p:sldMasterId id="2147484205" r:id="rId60"/>
    <p:sldMasterId id="2147484206" r:id="rId61"/>
    <p:sldMasterId id="2147484207" r:id="rId62"/>
    <p:sldMasterId id="2147484208" r:id="rId63"/>
    <p:sldMasterId id="2147484209" r:id="rId64"/>
    <p:sldMasterId id="2147484210" r:id="rId65"/>
    <p:sldMasterId id="2147484211" r:id="rId66"/>
    <p:sldMasterId id="2147484212" r:id="rId67"/>
    <p:sldMasterId id="2147484213" r:id="rId68"/>
    <p:sldMasterId id="2147484214" r:id="rId69"/>
    <p:sldMasterId id="2147484215" r:id="rId70"/>
  </p:sldMasterIdLst>
  <p:notesMasterIdLst>
    <p:notesMasterId r:id="rId71"/>
  </p:notesMasterIdLst>
  <p:sldIdLst>
    <p:sldId id="353" r:id="rId169"/>
  </p:sldIdLst>
  <p:sldSz cy="5143500" cx="9144000"/>
  <p:notesSz cx="6858000" cy="9144000"/>
  <p:embeddedFontLst>
    <p:embeddedFont>
      <p:font typeface="Gruppo"/>
      <p:regular r:id="rId273"/>
    </p:embeddedFont>
    <p:embeddedFont>
      <p:font typeface="Quattrocento"/>
      <p:regular r:id="rId274"/>
      <p:bold r:id="rId275"/>
    </p:embeddedFont>
    <p:embeddedFont>
      <p:font typeface="Architects Daughter"/>
      <p:regular r:id="rId276"/>
    </p:embeddedFont>
    <p:embeddedFont>
      <p:font typeface="Inter"/>
      <p:regular r:id="rId277"/>
      <p:bold r:id="rId278"/>
      <p:italic r:id="rId279"/>
      <p:boldItalic r:id="rId280"/>
    </p:embeddedFont>
    <p:embeddedFont>
      <p:font typeface="Ubuntu Condensed"/>
      <p:regular r:id="rId281"/>
    </p:embeddedFont>
    <p:embeddedFont>
      <p:font typeface="Permanent Marker"/>
      <p:regular r:id="rId282"/>
    </p:embeddedFont>
    <p:embeddedFont>
      <p:font typeface="Shadows Into Light Two"/>
      <p:regular r:id="rId283"/>
    </p:embeddedFont>
    <p:embeddedFont>
      <p:font typeface="Poiret One"/>
      <p:regular r:id="rId284"/>
    </p:embeddedFont>
    <p:embeddedFont>
      <p:font typeface="Roboto"/>
      <p:regular r:id="rId285"/>
      <p:bold r:id="rId286"/>
      <p:italic r:id="rId287"/>
      <p:boldItalic r:id="rId288"/>
    </p:embeddedFont>
    <p:embeddedFont>
      <p:font typeface="Amatic SC"/>
      <p:regular r:id="rId289"/>
      <p:bold r:id="rId290"/>
    </p:embeddedFont>
    <p:embeddedFont>
      <p:font typeface="Overlock SC"/>
      <p:regular r:id="rId291"/>
    </p:embeddedFont>
    <p:embeddedFont>
      <p:font typeface="Cabin"/>
      <p:regular r:id="rId292"/>
      <p:bold r:id="rId293"/>
      <p:italic r:id="rId294"/>
      <p:boldItalic r:id="rId295"/>
    </p:embeddedFont>
    <p:embeddedFont>
      <p:font typeface="Bodoni"/>
      <p:regular r:id="rId296"/>
      <p:bold r:id="rId297"/>
      <p:italic r:id="rId298"/>
      <p:boldItalic r:id="rId299"/>
    </p:embeddedFont>
    <p:embeddedFont>
      <p:font typeface="Josefin Sans"/>
      <p:regular r:id="rId300"/>
      <p:bold r:id="rId301"/>
      <p:italic r:id="rId302"/>
      <p:boldItalic r:id="rId303"/>
    </p:embeddedFont>
    <p:embeddedFont>
      <p:font typeface="Arial Black"/>
      <p:regular r:id="rId304"/>
    </p:embeddedFont>
    <p:embeddedFont>
      <p:font typeface="Oswald"/>
      <p:regular r:id="rId305"/>
      <p:bold r:id="rId306"/>
    </p:embeddedFont>
    <p:embeddedFont>
      <p:font typeface="Questrial"/>
      <p:regular r:id="rId307"/>
    </p:embeddedFont>
    <p:embeddedFont>
      <p:font typeface="Nunito"/>
      <p:regular r:id="rId308"/>
      <p:bold r:id="rId309"/>
      <p:italic r:id="rId310"/>
      <p:boldItalic r:id="rId311"/>
    </p:embeddedFont>
    <p:embeddedFont>
      <p:font typeface="Book Antiqua"/>
      <p:regular r:id="rId312"/>
      <p:bold r:id="rId313"/>
      <p:italic r:id="rId314"/>
      <p:boldItalic r:id="rId315"/>
    </p:embeddedFont>
    <p:embeddedFont>
      <p:font typeface="Century Gothic"/>
      <p:regular r:id="rId316"/>
      <p:bold r:id="rId317"/>
      <p:italic r:id="rId318"/>
      <p:boldItalic r:id="rId319"/>
    </p:embeddedFont>
    <p:embeddedFont>
      <p:font typeface="Inter Black"/>
      <p:bold r:id="rId320"/>
      <p:boldItalic r:id="rId321"/>
    </p:embeddedFont>
    <p:embeddedFont>
      <p:font typeface="Economica"/>
      <p:regular r:id="rId322"/>
      <p:bold r:id="rId323"/>
      <p:italic r:id="rId324"/>
      <p:boldItalic r:id="rId325"/>
    </p:embeddedFont>
    <p:embeddedFont>
      <p:font typeface="Lobster"/>
      <p:regular r:id="rId326"/>
    </p:embeddedFont>
    <p:embeddedFont>
      <p:font typeface="Source Code Pro"/>
      <p:regular r:id="rId327"/>
      <p:bold r:id="rId328"/>
      <p:italic r:id="rId329"/>
      <p:boldItalic r:id="rId330"/>
    </p:embeddedFont>
    <p:embeddedFont>
      <p:font typeface="Tahoma"/>
      <p:regular r:id="rId331"/>
      <p:bold r:id="rId332"/>
    </p:embeddedFont>
    <p:embeddedFont>
      <p:font typeface="Coming Soon"/>
      <p:regular r:id="rId333"/>
    </p:embeddedFont>
    <p:embeddedFont>
      <p:font typeface="Quattrocento Sans"/>
      <p:regular r:id="rId334"/>
      <p:bold r:id="rId335"/>
      <p:italic r:id="rId336"/>
      <p:boldItalic r:id="rId337"/>
    </p:embeddedFont>
    <p:embeddedFont>
      <p:font typeface="Gill Sans"/>
      <p:regular r:id="rId338"/>
      <p:bold r:id="rId339"/>
    </p:embeddedFont>
    <p:embeddedFont>
      <p:font typeface="Open Sans"/>
      <p:regular r:id="rId340"/>
      <p:bold r:id="rId341"/>
      <p:italic r:id="rId342"/>
      <p:boldItalic r:id="rId3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1E7BF8-ECA9-4893-943E-1DDCB26D276B}">
  <a:tblStyle styleId="{C81E7BF8-ECA9-4893-943E-1DDCB26D276B}"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a:tcStyle>
        <a:fill>
          <a:solidFill>
            <a:srgbClr val="CED2E2"/>
          </a:solidFill>
        </a:fill>
      </a:tcStyle>
    </a:band1H>
    <a:band2H>
      <a:tcTxStyle/>
    </a:band2H>
    <a:band1V>
      <a:tcTxStyle/>
      <a:tcStyle>
        <a:fill>
          <a:solidFill>
            <a:srgbClr val="CED2E2"/>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487D5E89-FD54-49CB-B848-0F3F45BABCDB}"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85ED1E4-E521-4706-8CE4-1E4EBBCA7482}"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4E134B7-6478-4CBB-A7E1-44BAFAA54156}" styleName="Table_3">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C86D93A-AAEF-427B-B9F5-8A2059403958}" styleName="Table_4">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slideMaster" Target="slideMasters/slideMaster66.xml"/><Relationship Id="rId71" Type="http://schemas.openxmlformats.org/officeDocument/2006/relationships/notesMaster" Target="notesMasters/notesMaster1.xml"/><Relationship Id="rId169" Type="http://schemas.openxmlformats.org/officeDocument/2006/relationships/slide" Target="slides/slide98.xml"/><Relationship Id="rId273" Type="http://schemas.openxmlformats.org/officeDocument/2006/relationships/font" Target="fonts/Gruppo-regular.fntdata"/><Relationship Id="rId274" Type="http://schemas.openxmlformats.org/officeDocument/2006/relationships/font" Target="fonts/Quattrocento-regular.fntdata"/><Relationship Id="rId275" Type="http://schemas.openxmlformats.org/officeDocument/2006/relationships/font" Target="fonts/Quattrocento-bold.fntdata"/><Relationship Id="rId276" Type="http://schemas.openxmlformats.org/officeDocument/2006/relationships/font" Target="fonts/ArchitectsDaughter-regular.fntdata"/><Relationship Id="rId277" Type="http://schemas.openxmlformats.org/officeDocument/2006/relationships/font" Target="fonts/Inter-regular.fntdata"/><Relationship Id="rId278" Type="http://schemas.openxmlformats.org/officeDocument/2006/relationships/font" Target="fonts/Inter-bold.fntdata"/><Relationship Id="rId279" Type="http://schemas.openxmlformats.org/officeDocument/2006/relationships/font" Target="fonts/Inter-italic.fntdata"/><Relationship Id="rId280" Type="http://schemas.openxmlformats.org/officeDocument/2006/relationships/font" Target="fonts/Inter-boldItalic.fntdata"/><Relationship Id="rId281" Type="http://schemas.openxmlformats.org/officeDocument/2006/relationships/font" Target="fonts/UbuntuCondensed-regular.fntdata"/><Relationship Id="rId282" Type="http://schemas.openxmlformats.org/officeDocument/2006/relationships/font" Target="fonts/PermanentMarker-regular.fntdata"/><Relationship Id="rId283" Type="http://schemas.openxmlformats.org/officeDocument/2006/relationships/font" Target="fonts/ShadowsIntoLightTwo-regular.fntdata"/><Relationship Id="rId284" Type="http://schemas.openxmlformats.org/officeDocument/2006/relationships/font" Target="fonts/PoiretOne-regular.fntdata"/><Relationship Id="rId285" Type="http://schemas.openxmlformats.org/officeDocument/2006/relationships/font" Target="fonts/Roboto-regular.fntdata"/><Relationship Id="rId286" Type="http://schemas.openxmlformats.org/officeDocument/2006/relationships/font" Target="fonts/Roboto-bold.fntdata"/><Relationship Id="rId287" Type="http://schemas.openxmlformats.org/officeDocument/2006/relationships/font" Target="fonts/Roboto-italic.fntdata"/><Relationship Id="rId288" Type="http://schemas.openxmlformats.org/officeDocument/2006/relationships/font" Target="fonts/Roboto-boldItalic.fntdata"/><Relationship Id="rId289" Type="http://schemas.openxmlformats.org/officeDocument/2006/relationships/font" Target="fonts/AmaticSC-regular.fntdata"/><Relationship Id="rId290" Type="http://schemas.openxmlformats.org/officeDocument/2006/relationships/font" Target="fonts/AmaticSC-bold.fntdata"/><Relationship Id="rId291" Type="http://schemas.openxmlformats.org/officeDocument/2006/relationships/font" Target="fonts/OverlockSC-regular.fntdata"/><Relationship Id="rId292" Type="http://schemas.openxmlformats.org/officeDocument/2006/relationships/font" Target="fonts/Cabin-regular.fntdata"/><Relationship Id="rId293" Type="http://schemas.openxmlformats.org/officeDocument/2006/relationships/font" Target="fonts/Cabin-bold.fntdata"/><Relationship Id="rId294" Type="http://schemas.openxmlformats.org/officeDocument/2006/relationships/font" Target="fonts/Cabin-italic.fntdata"/><Relationship Id="rId295" Type="http://schemas.openxmlformats.org/officeDocument/2006/relationships/font" Target="fonts/Cabin-boldItalic.fntdata"/><Relationship Id="rId296" Type="http://schemas.openxmlformats.org/officeDocument/2006/relationships/font" Target="fonts/Bodoni-regular.fntdata"/><Relationship Id="rId297" Type="http://schemas.openxmlformats.org/officeDocument/2006/relationships/font" Target="fonts/Bodoni-bold.fntdata"/><Relationship Id="rId298" Type="http://schemas.openxmlformats.org/officeDocument/2006/relationships/font" Target="fonts/Bodoni-italic.fntdata"/><Relationship Id="rId299" Type="http://schemas.openxmlformats.org/officeDocument/2006/relationships/font" Target="fonts/Bodoni-boldItalic.fntdata"/><Relationship Id="rId300" Type="http://schemas.openxmlformats.org/officeDocument/2006/relationships/font" Target="fonts/JosefinSans-regular.fntdata"/><Relationship Id="rId301" Type="http://schemas.openxmlformats.org/officeDocument/2006/relationships/font" Target="fonts/JosefinSans-bold.fntdata"/><Relationship Id="rId302" Type="http://schemas.openxmlformats.org/officeDocument/2006/relationships/font" Target="fonts/JosefinSans-italic.fntdata"/><Relationship Id="rId303" Type="http://schemas.openxmlformats.org/officeDocument/2006/relationships/font" Target="fonts/JosefinSans-boldItalic.fntdata"/><Relationship Id="rId304" Type="http://schemas.openxmlformats.org/officeDocument/2006/relationships/font" Target="fonts/ArialBlack-regular.fntdata"/><Relationship Id="rId305" Type="http://schemas.openxmlformats.org/officeDocument/2006/relationships/font" Target="fonts/Oswald-regular.fntdata"/><Relationship Id="rId306" Type="http://schemas.openxmlformats.org/officeDocument/2006/relationships/font" Target="fonts/Oswald-bold.fntdata"/><Relationship Id="rId307" Type="http://schemas.openxmlformats.org/officeDocument/2006/relationships/font" Target="fonts/Questrial-regular.fntdata"/><Relationship Id="rId308" Type="http://schemas.openxmlformats.org/officeDocument/2006/relationships/font" Target="fonts/Nunito-regular.fntdata"/><Relationship Id="rId309" Type="http://schemas.openxmlformats.org/officeDocument/2006/relationships/font" Target="fonts/Nunito-bold.fntdata"/><Relationship Id="rId310" Type="http://schemas.openxmlformats.org/officeDocument/2006/relationships/font" Target="fonts/Nunito-italic.fntdata"/><Relationship Id="rId311" Type="http://schemas.openxmlformats.org/officeDocument/2006/relationships/font" Target="fonts/Nunito-boldItalic.fntdata"/><Relationship Id="rId312" Type="http://schemas.openxmlformats.org/officeDocument/2006/relationships/font" Target="fonts/BookAntiqua-regular.fntdata"/><Relationship Id="rId313" Type="http://schemas.openxmlformats.org/officeDocument/2006/relationships/font" Target="fonts/BookAntiqua-bold.fntdata"/><Relationship Id="rId314" Type="http://schemas.openxmlformats.org/officeDocument/2006/relationships/font" Target="fonts/BookAntiqua-italic.fntdata"/><Relationship Id="rId315" Type="http://schemas.openxmlformats.org/officeDocument/2006/relationships/font" Target="fonts/BookAntiqua-boldItalic.fntdata"/><Relationship Id="rId316" Type="http://schemas.openxmlformats.org/officeDocument/2006/relationships/font" Target="fonts/CenturyGothic-regular.fntdata"/><Relationship Id="rId317" Type="http://schemas.openxmlformats.org/officeDocument/2006/relationships/font" Target="fonts/CenturyGothic-bold.fntdata"/><Relationship Id="rId318" Type="http://schemas.openxmlformats.org/officeDocument/2006/relationships/font" Target="fonts/CenturyGothic-italic.fntdata"/><Relationship Id="rId319" Type="http://schemas.openxmlformats.org/officeDocument/2006/relationships/font" Target="fonts/CenturyGothic-boldItalic.fntdata"/><Relationship Id="rId320" Type="http://schemas.openxmlformats.org/officeDocument/2006/relationships/font" Target="fonts/InterBlack-bold.fntdata"/><Relationship Id="rId321" Type="http://schemas.openxmlformats.org/officeDocument/2006/relationships/font" Target="fonts/InterBlack-boldItalic.fntdata"/><Relationship Id="rId322" Type="http://schemas.openxmlformats.org/officeDocument/2006/relationships/font" Target="fonts/Economica-regular.fntdata"/><Relationship Id="rId323" Type="http://schemas.openxmlformats.org/officeDocument/2006/relationships/font" Target="fonts/Economica-bold.fntdata"/><Relationship Id="rId324" Type="http://schemas.openxmlformats.org/officeDocument/2006/relationships/font" Target="fonts/Economica-italic.fntdata"/><Relationship Id="rId325" Type="http://schemas.openxmlformats.org/officeDocument/2006/relationships/font" Target="fonts/Economica-boldItalic.fntdata"/><Relationship Id="rId326" Type="http://schemas.openxmlformats.org/officeDocument/2006/relationships/font" Target="fonts/Lobster-regular.fntdata"/><Relationship Id="rId327" Type="http://schemas.openxmlformats.org/officeDocument/2006/relationships/font" Target="fonts/SourceCodePro-regular.fntdata"/><Relationship Id="rId328" Type="http://schemas.openxmlformats.org/officeDocument/2006/relationships/font" Target="fonts/SourceCodePro-bold.fntdata"/><Relationship Id="rId329" Type="http://schemas.openxmlformats.org/officeDocument/2006/relationships/font" Target="fonts/SourceCodePro-italic.fntdata"/><Relationship Id="rId330" Type="http://schemas.openxmlformats.org/officeDocument/2006/relationships/font" Target="fonts/SourceCodePro-boldItalic.fntdata"/><Relationship Id="rId331" Type="http://schemas.openxmlformats.org/officeDocument/2006/relationships/font" Target="fonts/Tahoma-regular.fntdata"/><Relationship Id="rId332" Type="http://schemas.openxmlformats.org/officeDocument/2006/relationships/font" Target="fonts/Tahoma-bold.fntdata"/><Relationship Id="rId333" Type="http://schemas.openxmlformats.org/officeDocument/2006/relationships/font" Target="fonts/ComingSoon-regular.fntdata"/><Relationship Id="rId334" Type="http://schemas.openxmlformats.org/officeDocument/2006/relationships/font" Target="fonts/QuattrocentoSans-regular.fntdata"/><Relationship Id="rId335" Type="http://schemas.openxmlformats.org/officeDocument/2006/relationships/font" Target="fonts/QuattrocentoSans-bold.fntdata"/><Relationship Id="rId336" Type="http://schemas.openxmlformats.org/officeDocument/2006/relationships/font" Target="fonts/QuattrocentoSans-italic.fntdata"/><Relationship Id="rId337" Type="http://schemas.openxmlformats.org/officeDocument/2006/relationships/font" Target="fonts/QuattrocentoSans-boldItalic.fntdata"/><Relationship Id="rId338" Type="http://schemas.openxmlformats.org/officeDocument/2006/relationships/font" Target="fonts/GillSans-regular.fntdata"/><Relationship Id="rId339" Type="http://schemas.openxmlformats.org/officeDocument/2006/relationships/font" Target="fonts/GillSans-bold.fntdata"/><Relationship Id="rId340" Type="http://schemas.openxmlformats.org/officeDocument/2006/relationships/font" Target="fonts/OpenSans-regular.fntdata"/><Relationship Id="rId341" Type="http://schemas.openxmlformats.org/officeDocument/2006/relationships/font" Target="fonts/OpenSans-bold.fntdata"/><Relationship Id="rId342" Type="http://schemas.openxmlformats.org/officeDocument/2006/relationships/font" Target="fonts/OpenSans-italic.fntdata"/><Relationship Id="rId343" Type="http://schemas.openxmlformats.org/officeDocument/2006/relationships/font" Target="fonts/OpenSans-boldItalic.fntdata"/></Relationships>
</file>

<file path=ppt/media/image1.png>
</file>

<file path=ppt/media/image10.jpg>
</file>

<file path=ppt/media/image12.png>
</file>

<file path=ppt/media/image13.png>
</file>

<file path=ppt/media/image14.png>
</file>

<file path=ppt/media/image15.png>
</file>

<file path=ppt/media/image156.gif>
</file>

<file path=ppt/media/image16.png>
</file>

<file path=ppt/media/image17.png>
</file>

<file path=ppt/media/image18.png>
</file>

<file path=ppt/media/image19.png>
</file>

<file path=ppt/media/image2.jpg>
</file>

<file path=ppt/media/image20.png>
</file>

<file path=ppt/media/image200.png>
</file>

<file path=ppt/media/image21.png>
</file>

<file path=ppt/media/image22.jpg>
</file>

<file path=ppt/media/image23.png>
</file>

<file path=ppt/media/image24.png>
</file>

<file path=ppt/media/image25.png>
</file>

<file path=ppt/media/image26.jpg>
</file>

<file path=ppt/media/image27.jpg>
</file>

<file path=ppt/media/image279.png>
</file>

<file path=ppt/media/image28.png>
</file>

<file path=ppt/media/image29.jpg>
</file>

<file path=ppt/media/image3.png>
</file>

<file path=ppt/media/image31.jpg>
</file>

<file path=ppt/media/image32.jpg>
</file>

<file path=ppt/media/image33.jpg>
</file>

<file path=ppt/media/image34.png>
</file>

<file path=ppt/media/image35.png>
</file>

<file path=ppt/media/image36.jpg>
</file>

<file path=ppt/media/image37.jpg>
</file>

<file path=ppt/media/image38.png>
</file>

<file path=ppt/media/image39.png>
</file>

<file path=ppt/media/image4.jpg>
</file>

<file path=ppt/media/image42.jpg>
</file>

<file path=ppt/media/image5.png>
</file>

<file path=ppt/media/image6.png>
</file>

<file path=ppt/media/image6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7" name="Shape 4607"/>
        <p:cNvGrpSpPr/>
        <p:nvPr/>
      </p:nvGrpSpPr>
      <p:grpSpPr>
        <a:xfrm>
          <a:off x="0" y="0"/>
          <a:ext cx="0" cy="0"/>
          <a:chOff x="0" y="0"/>
          <a:chExt cx="0" cy="0"/>
        </a:xfrm>
      </p:grpSpPr>
      <p:sp>
        <p:nvSpPr>
          <p:cNvPr id="4608" name="Google Shape;4608;g33c5e4031bd_0_52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09" name="Google Shape;4609;g33c5e4031bd_0_5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34.png"/><Relationship Id="rId5" Type="http://schemas.openxmlformats.org/officeDocument/2006/relationships/image" Target="../media/image19.png"/><Relationship Id="rId6" Type="http://schemas.openxmlformats.org/officeDocument/2006/relationships/image" Target="../media/image23.png"/><Relationship Id="rId7" Type="http://schemas.openxmlformats.org/officeDocument/2006/relationships/image" Target="../media/image15.png"/><Relationship Id="rId8" Type="http://schemas.openxmlformats.org/officeDocument/2006/relationships/image" Target="../media/image14.png"/><Relationship Id="rId9" Type="http://schemas.openxmlformats.org/officeDocument/2006/relationships/image" Target="../media/image25.png"/><Relationship Id="rId10" Type="http://schemas.openxmlformats.org/officeDocument/2006/relationships/image" Target="../media/image16.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9.png"/><Relationship Id="rId4" Type="http://schemas.openxmlformats.org/officeDocument/2006/relationships/image" Target="../media/image279.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27.jp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9.png"/></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37.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63.jp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42.jp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00.png"/><Relationship Id="rId3" Type="http://schemas.openxmlformats.org/officeDocument/2006/relationships/image" Target="../media/image3.png"/></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6" name="Shape 676"/>
        <p:cNvGrpSpPr/>
        <p:nvPr/>
      </p:nvGrpSpPr>
      <p:grpSpPr>
        <a:xfrm>
          <a:off x="0" y="0"/>
          <a:ext cx="0" cy="0"/>
          <a:chOff x="0" y="0"/>
          <a:chExt cx="0" cy="0"/>
        </a:xfrm>
      </p:grpSpPr>
      <p:sp>
        <p:nvSpPr>
          <p:cNvPr id="677" name="Google Shape;677;p113"/>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8" name="Google Shape;678;p113"/>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79" name="Google Shape;679;p1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82" name="Shape 682"/>
        <p:cNvGrpSpPr/>
        <p:nvPr/>
      </p:nvGrpSpPr>
      <p:grpSpPr>
        <a:xfrm>
          <a:off x="0" y="0"/>
          <a:ext cx="0" cy="0"/>
          <a:chOff x="0" y="0"/>
          <a:chExt cx="0" cy="0"/>
        </a:xfrm>
      </p:grpSpPr>
      <p:sp>
        <p:nvSpPr>
          <p:cNvPr id="683" name="Google Shape;683;p11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4" name="Google Shape;684;p11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5" name="Google Shape;685;p11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7" name="Google Shape;687;p1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88" name="Shape 688"/>
        <p:cNvGrpSpPr/>
        <p:nvPr/>
      </p:nvGrpSpPr>
      <p:grpSpPr>
        <a:xfrm>
          <a:off x="0" y="0"/>
          <a:ext cx="0" cy="0"/>
          <a:chOff x="0" y="0"/>
          <a:chExt cx="0" cy="0"/>
        </a:xfrm>
      </p:grpSpPr>
      <p:sp>
        <p:nvSpPr>
          <p:cNvPr id="689" name="Google Shape;689;p115"/>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0" name="Google Shape;690;p115"/>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1" name="Google Shape;691;p11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94" name="Shape 694"/>
        <p:cNvGrpSpPr/>
        <p:nvPr/>
      </p:nvGrpSpPr>
      <p:grpSpPr>
        <a:xfrm>
          <a:off x="0" y="0"/>
          <a:ext cx="0" cy="0"/>
          <a:chOff x="0" y="0"/>
          <a:chExt cx="0" cy="0"/>
        </a:xfrm>
      </p:grpSpPr>
      <p:sp>
        <p:nvSpPr>
          <p:cNvPr id="695" name="Google Shape;695;p11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6" name="Google Shape;696;p116"/>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7" name="Google Shape;697;p11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0" name="Shape 700"/>
        <p:cNvGrpSpPr/>
        <p:nvPr/>
      </p:nvGrpSpPr>
      <p:grpSpPr>
        <a:xfrm>
          <a:off x="0" y="0"/>
          <a:ext cx="0" cy="0"/>
          <a:chOff x="0" y="0"/>
          <a:chExt cx="0" cy="0"/>
        </a:xfrm>
      </p:grpSpPr>
      <p:sp>
        <p:nvSpPr>
          <p:cNvPr id="701" name="Google Shape;701;p117"/>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2" name="Google Shape;702;p117"/>
          <p:cNvSpPr/>
          <p:nvPr>
            <p:ph idx="2" type="pic"/>
          </p:nvPr>
        </p:nvSpPr>
        <p:spPr>
          <a:xfrm>
            <a:off x="1792288" y="459581"/>
            <a:ext cx="5486400" cy="3086100"/>
          </a:xfrm>
          <a:prstGeom prst="rect">
            <a:avLst/>
          </a:prstGeom>
          <a:noFill/>
          <a:ln>
            <a:noFill/>
          </a:ln>
        </p:spPr>
      </p:sp>
      <p:sp>
        <p:nvSpPr>
          <p:cNvPr id="703" name="Google Shape;703;p117"/>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04" name="Google Shape;704;p11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5" name="Google Shape;705;p1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7" name="Shape 707"/>
        <p:cNvGrpSpPr/>
        <p:nvPr/>
      </p:nvGrpSpPr>
      <p:grpSpPr>
        <a:xfrm>
          <a:off x="0" y="0"/>
          <a:ext cx="0" cy="0"/>
          <a:chOff x="0" y="0"/>
          <a:chExt cx="0" cy="0"/>
        </a:xfrm>
      </p:grpSpPr>
      <p:sp>
        <p:nvSpPr>
          <p:cNvPr id="708" name="Google Shape;708;p118"/>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9" name="Google Shape;709;p118"/>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710" name="Google Shape;710;p118"/>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11" name="Google Shape;711;p11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2" name="Google Shape;712;p1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3" name="Google Shape;713;p1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4" name="Shape 714"/>
        <p:cNvGrpSpPr/>
        <p:nvPr/>
      </p:nvGrpSpPr>
      <p:grpSpPr>
        <a:xfrm>
          <a:off x="0" y="0"/>
          <a:ext cx="0" cy="0"/>
          <a:chOff x="0" y="0"/>
          <a:chExt cx="0" cy="0"/>
        </a:xfrm>
      </p:grpSpPr>
      <p:sp>
        <p:nvSpPr>
          <p:cNvPr id="715" name="Google Shape;715;p11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6" name="Google Shape;716;p1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7" name="Google Shape;717;p1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8" name="Shape 718"/>
        <p:cNvGrpSpPr/>
        <p:nvPr/>
      </p:nvGrpSpPr>
      <p:grpSpPr>
        <a:xfrm>
          <a:off x="0" y="0"/>
          <a:ext cx="0" cy="0"/>
          <a:chOff x="0" y="0"/>
          <a:chExt cx="0" cy="0"/>
        </a:xfrm>
      </p:grpSpPr>
      <p:sp>
        <p:nvSpPr>
          <p:cNvPr id="719" name="Google Shape;719;p12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0" name="Google Shape;720;p12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1" name="Google Shape;721;p1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2" name="Google Shape;722;p1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23" name="Shape 723"/>
        <p:cNvGrpSpPr/>
        <p:nvPr/>
      </p:nvGrpSpPr>
      <p:grpSpPr>
        <a:xfrm>
          <a:off x="0" y="0"/>
          <a:ext cx="0" cy="0"/>
          <a:chOff x="0" y="0"/>
          <a:chExt cx="0" cy="0"/>
        </a:xfrm>
      </p:grpSpPr>
      <p:sp>
        <p:nvSpPr>
          <p:cNvPr id="724" name="Google Shape;724;p12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5" name="Google Shape;725;p121"/>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6" name="Google Shape;726;p121"/>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7" name="Google Shape;727;p121"/>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8" name="Google Shape;728;p121"/>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9" name="Google Shape;729;p12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0" name="Google Shape;730;p1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1" name="Google Shape;731;p1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32" name="Shape 732"/>
        <p:cNvGrpSpPr/>
        <p:nvPr/>
      </p:nvGrpSpPr>
      <p:grpSpPr>
        <a:xfrm>
          <a:off x="0" y="0"/>
          <a:ext cx="0" cy="0"/>
          <a:chOff x="0" y="0"/>
          <a:chExt cx="0" cy="0"/>
        </a:xfrm>
      </p:grpSpPr>
      <p:sp>
        <p:nvSpPr>
          <p:cNvPr id="733" name="Google Shape;733;p12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4" name="Google Shape;734;p122"/>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5" name="Google Shape;735;p122"/>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6" name="Google Shape;736;p12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2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8" name="Google Shape;738;p1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9" name="Shape 739"/>
        <p:cNvGrpSpPr/>
        <p:nvPr/>
      </p:nvGrpSpPr>
      <p:grpSpPr>
        <a:xfrm>
          <a:off x="0" y="0"/>
          <a:ext cx="0" cy="0"/>
          <a:chOff x="0" y="0"/>
          <a:chExt cx="0" cy="0"/>
        </a:xfrm>
      </p:grpSpPr>
      <p:sp>
        <p:nvSpPr>
          <p:cNvPr id="740" name="Google Shape;740;p12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1" name="Google Shape;741;p12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742" name="Google Shape;742;p12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3" name="Google Shape;743;p12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4" name="Google Shape;744;p1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52" name="Shape 752"/>
        <p:cNvGrpSpPr/>
        <p:nvPr/>
      </p:nvGrpSpPr>
      <p:grpSpPr>
        <a:xfrm>
          <a:off x="0" y="0"/>
          <a:ext cx="0" cy="0"/>
          <a:chOff x="0" y="0"/>
          <a:chExt cx="0" cy="0"/>
        </a:xfrm>
      </p:grpSpPr>
      <p:sp>
        <p:nvSpPr>
          <p:cNvPr id="753" name="Google Shape;753;p125"/>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54" name="Google Shape;754;p125"/>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55" name="Google Shape;755;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6" name="Google Shape;756;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7" name="Google Shape;757;p12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58" name="Shape 758"/>
        <p:cNvGrpSpPr/>
        <p:nvPr/>
      </p:nvGrpSpPr>
      <p:grpSpPr>
        <a:xfrm>
          <a:off x="0" y="0"/>
          <a:ext cx="0" cy="0"/>
          <a:chOff x="0" y="0"/>
          <a:chExt cx="0" cy="0"/>
        </a:xfrm>
      </p:grpSpPr>
      <p:pic>
        <p:nvPicPr>
          <p:cNvPr id="759" name="Google Shape;759;p12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60" name="Google Shape;760;p126"/>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61" name="Google Shape;761;p126"/>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62" name="Google Shape;762;p126"/>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63" name="Google Shape;763;p126"/>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64" name="Google Shape;764;p126"/>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65" name="Google Shape;765;p126"/>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66" name="Google Shape;766;p126"/>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67" name="Google Shape;767;p126"/>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68" name="Google Shape;768;p12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69" name="Google Shape;769;p12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0" name="Google Shape;770;p12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1" name="Google Shape;771;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2" name="Google Shape;772;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3" name="Google Shape;773;p12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74" name="Shape 774"/>
        <p:cNvGrpSpPr/>
        <p:nvPr/>
      </p:nvGrpSpPr>
      <p:grpSpPr>
        <a:xfrm>
          <a:off x="0" y="0"/>
          <a:ext cx="0" cy="0"/>
          <a:chOff x="0" y="0"/>
          <a:chExt cx="0" cy="0"/>
        </a:xfrm>
      </p:grpSpPr>
      <p:sp>
        <p:nvSpPr>
          <p:cNvPr id="775" name="Google Shape;775;p12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76" name="Google Shape;776;p12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7" name="Google Shape;777;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8" name="Google Shape;778;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9" name="Google Shape;779;p12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0" name="Shape 780"/>
        <p:cNvGrpSpPr/>
        <p:nvPr/>
      </p:nvGrpSpPr>
      <p:grpSpPr>
        <a:xfrm>
          <a:off x="0" y="0"/>
          <a:ext cx="0" cy="0"/>
          <a:chOff x="0" y="0"/>
          <a:chExt cx="0" cy="0"/>
        </a:xfrm>
      </p:grpSpPr>
      <p:sp>
        <p:nvSpPr>
          <p:cNvPr id="781" name="Google Shape;781;p128"/>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82" name="Google Shape;782;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3" name="Google Shape;783;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4" name="Google Shape;784;p12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5" name="Shape 785"/>
        <p:cNvGrpSpPr/>
        <p:nvPr/>
      </p:nvGrpSpPr>
      <p:grpSpPr>
        <a:xfrm>
          <a:off x="0" y="0"/>
          <a:ext cx="0" cy="0"/>
          <a:chOff x="0" y="0"/>
          <a:chExt cx="0" cy="0"/>
        </a:xfrm>
      </p:grpSpPr>
      <p:sp>
        <p:nvSpPr>
          <p:cNvPr id="786" name="Google Shape;786;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7" name="Google Shape;787;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8" name="Google Shape;788;p12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95" name="Shape 795"/>
        <p:cNvGrpSpPr/>
        <p:nvPr/>
      </p:nvGrpSpPr>
      <p:grpSpPr>
        <a:xfrm>
          <a:off x="0" y="0"/>
          <a:ext cx="0" cy="0"/>
          <a:chOff x="0" y="0"/>
          <a:chExt cx="0" cy="0"/>
        </a:xfrm>
      </p:grpSpPr>
      <p:sp>
        <p:nvSpPr>
          <p:cNvPr id="796" name="Google Shape;796;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7" name="Google Shape;797;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8" name="Google Shape;798;p13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132"/>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1" name="Google Shape;801;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2" name="Google Shape;802;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3" name="Google Shape;803;p13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04" name="Shape 804"/>
        <p:cNvGrpSpPr/>
        <p:nvPr/>
      </p:nvGrpSpPr>
      <p:grpSpPr>
        <a:xfrm>
          <a:off x="0" y="0"/>
          <a:ext cx="0" cy="0"/>
          <a:chOff x="0" y="0"/>
          <a:chExt cx="0" cy="0"/>
        </a:xfrm>
      </p:grpSpPr>
      <p:sp>
        <p:nvSpPr>
          <p:cNvPr id="805" name="Google Shape;805;p13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6" name="Google Shape;806;p133"/>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07" name="Google Shape;807;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8" name="Google Shape;808;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9" name="Google Shape;809;p13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10" name="Shape 810"/>
        <p:cNvGrpSpPr/>
        <p:nvPr/>
      </p:nvGrpSpPr>
      <p:grpSpPr>
        <a:xfrm>
          <a:off x="0" y="0"/>
          <a:ext cx="0" cy="0"/>
          <a:chOff x="0" y="0"/>
          <a:chExt cx="0" cy="0"/>
        </a:xfrm>
      </p:grpSpPr>
      <p:sp>
        <p:nvSpPr>
          <p:cNvPr id="811" name="Google Shape;811;p134"/>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40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2" name="Google Shape;812;p134"/>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3" name="Google Shape;813;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4" name="Google Shape;814;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5" name="Google Shape;815;p134"/>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16" name="Shape 816"/>
        <p:cNvGrpSpPr/>
        <p:nvPr/>
      </p:nvGrpSpPr>
      <p:grpSpPr>
        <a:xfrm>
          <a:off x="0" y="0"/>
          <a:ext cx="0" cy="0"/>
          <a:chOff x="0" y="0"/>
          <a:chExt cx="0" cy="0"/>
        </a:xfrm>
      </p:grpSpPr>
      <p:sp>
        <p:nvSpPr>
          <p:cNvPr id="817" name="Google Shape;817;p135"/>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8" name="Google Shape;818;p135"/>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9" name="Google Shape;819;p135"/>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0" name="Google Shape;820;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1" name="Google Shape;821;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2" name="Google Shape;822;p135"/>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29" name="Shape 829"/>
        <p:cNvGrpSpPr/>
        <p:nvPr/>
      </p:nvGrpSpPr>
      <p:grpSpPr>
        <a:xfrm>
          <a:off x="0" y="0"/>
          <a:ext cx="0" cy="0"/>
          <a:chOff x="0" y="0"/>
          <a:chExt cx="0" cy="0"/>
        </a:xfrm>
      </p:grpSpPr>
      <p:sp>
        <p:nvSpPr>
          <p:cNvPr id="830" name="Google Shape;830;p13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1" name="Google Shape;831;p137"/>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32" name="Google Shape;832;p1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3" name="Google Shape;833;p1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4" name="Google Shape;834;p13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35" name="Shape 835"/>
        <p:cNvGrpSpPr/>
        <p:nvPr/>
      </p:nvGrpSpPr>
      <p:grpSpPr>
        <a:xfrm>
          <a:off x="0" y="0"/>
          <a:ext cx="0" cy="0"/>
          <a:chOff x="0" y="0"/>
          <a:chExt cx="0" cy="0"/>
        </a:xfrm>
      </p:grpSpPr>
      <p:sp>
        <p:nvSpPr>
          <p:cNvPr id="836" name="Google Shape;836;p138"/>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7" name="Google Shape;837;p13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8" name="Google Shape;838;p1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9" name="Google Shape;839;p1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0" name="Google Shape;840;p13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41" name="Shape 841"/>
        <p:cNvGrpSpPr/>
        <p:nvPr/>
      </p:nvGrpSpPr>
      <p:grpSpPr>
        <a:xfrm>
          <a:off x="0" y="0"/>
          <a:ext cx="0" cy="0"/>
          <a:chOff x="0" y="0"/>
          <a:chExt cx="0" cy="0"/>
        </a:xfrm>
      </p:grpSpPr>
      <p:sp>
        <p:nvSpPr>
          <p:cNvPr id="842" name="Google Shape;842;p139"/>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3" name="Google Shape;843;p139"/>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4" name="Google Shape;844;p139"/>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5" name="Google Shape;845;p1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6" name="Google Shape;846;p1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7" name="Google Shape;847;p13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48" name="Shape 848"/>
        <p:cNvGrpSpPr/>
        <p:nvPr/>
      </p:nvGrpSpPr>
      <p:grpSpPr>
        <a:xfrm>
          <a:off x="0" y="0"/>
          <a:ext cx="0" cy="0"/>
          <a:chOff x="0" y="0"/>
          <a:chExt cx="0" cy="0"/>
        </a:xfrm>
      </p:grpSpPr>
      <p:sp>
        <p:nvSpPr>
          <p:cNvPr id="849" name="Google Shape;849;p140"/>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50" name="Google Shape;850;p1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1" name="Google Shape;851;p1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2" name="Google Shape;852;p14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53" name="Shape 853"/>
        <p:cNvGrpSpPr/>
        <p:nvPr/>
      </p:nvGrpSpPr>
      <p:grpSpPr>
        <a:xfrm>
          <a:off x="0" y="0"/>
          <a:ext cx="0" cy="0"/>
          <a:chOff x="0" y="0"/>
          <a:chExt cx="0" cy="0"/>
        </a:xfrm>
      </p:grpSpPr>
      <p:sp>
        <p:nvSpPr>
          <p:cNvPr id="854" name="Google Shape;854;p1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5" name="Google Shape;855;p1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6" name="Google Shape;856;p14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72" name="Shape 872"/>
        <p:cNvGrpSpPr/>
        <p:nvPr/>
      </p:nvGrpSpPr>
      <p:grpSpPr>
        <a:xfrm>
          <a:off x="0" y="0"/>
          <a:ext cx="0" cy="0"/>
          <a:chOff x="0" y="0"/>
          <a:chExt cx="0" cy="0"/>
        </a:xfrm>
      </p:grpSpPr>
      <p:sp>
        <p:nvSpPr>
          <p:cNvPr id="873" name="Google Shape;873;p14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4" name="Google Shape;874;p14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5" name="Google Shape;875;p1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6" name="Google Shape;876;p1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7" name="Google Shape;877;p14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78" name="Shape 878"/>
        <p:cNvGrpSpPr/>
        <p:nvPr/>
      </p:nvGrpSpPr>
      <p:grpSpPr>
        <a:xfrm>
          <a:off x="0" y="0"/>
          <a:ext cx="0" cy="0"/>
          <a:chOff x="0" y="0"/>
          <a:chExt cx="0" cy="0"/>
        </a:xfrm>
      </p:grpSpPr>
      <p:sp>
        <p:nvSpPr>
          <p:cNvPr id="879" name="Google Shape;879;p144"/>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0" name="Google Shape;880;p144"/>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1" name="Google Shape;881;p144"/>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2" name="Google Shape;882;p144"/>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3" name="Google Shape;883;p144"/>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4" name="Google Shape;884;p144"/>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5" name="Google Shape;885;p144"/>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6" name="Google Shape;886;p144"/>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7" name="Google Shape;887;p144"/>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8" name="Google Shape;888;p144"/>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9" name="Google Shape;889;p14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0" name="Google Shape;890;p144"/>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91" name="Google Shape;891;p1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2" name="Google Shape;892;p1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3" name="Google Shape;893;p14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94" name="Shape 894"/>
        <p:cNvGrpSpPr/>
        <p:nvPr/>
      </p:nvGrpSpPr>
      <p:grpSpPr>
        <a:xfrm>
          <a:off x="0" y="0"/>
          <a:ext cx="0" cy="0"/>
          <a:chOff x="0" y="0"/>
          <a:chExt cx="0" cy="0"/>
        </a:xfrm>
      </p:grpSpPr>
      <p:sp>
        <p:nvSpPr>
          <p:cNvPr id="895" name="Google Shape;895;p145"/>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6" name="Google Shape;896;p145"/>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7" name="Google Shape;897;p145"/>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8" name="Google Shape;898;p145"/>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9" name="Google Shape;899;p145"/>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0" name="Google Shape;900;p145"/>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1" name="Google Shape;901;p145"/>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2" name="Google Shape;902;p145"/>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3" name="Google Shape;903;p145"/>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4" name="Google Shape;904;p145"/>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5" name="Google Shape;905;p1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6" name="Google Shape;906;p1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7" name="Google Shape;907;p14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908" name="Shape 908"/>
        <p:cNvGrpSpPr/>
        <p:nvPr/>
      </p:nvGrpSpPr>
      <p:grpSpPr>
        <a:xfrm>
          <a:off x="0" y="0"/>
          <a:ext cx="0" cy="0"/>
          <a:chOff x="0" y="0"/>
          <a:chExt cx="0" cy="0"/>
        </a:xfrm>
      </p:grpSpPr>
      <p:sp>
        <p:nvSpPr>
          <p:cNvPr id="909" name="Google Shape;909;p146"/>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0" name="Google Shape;910;p14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1" name="Google Shape;911;p14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2" name="Google Shape;912;p1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3" name="Google Shape;913;p1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4" name="Google Shape;914;p14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1" name="Shape 61"/>
        <p:cNvGrpSpPr/>
        <p:nvPr/>
      </p:nvGrpSpPr>
      <p:grpSpPr>
        <a:xfrm>
          <a:off x="0" y="0"/>
          <a:ext cx="0" cy="0"/>
          <a:chOff x="0" y="0"/>
          <a:chExt cx="0" cy="0"/>
        </a:xfrm>
      </p:grpSpPr>
      <p:sp>
        <p:nvSpPr>
          <p:cNvPr id="62" name="Google Shape;62;p15"/>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3" name="Google Shape;63;p15"/>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4" name="Google Shape;64;p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15" name="Shape 915"/>
        <p:cNvGrpSpPr/>
        <p:nvPr/>
      </p:nvGrpSpPr>
      <p:grpSpPr>
        <a:xfrm>
          <a:off x="0" y="0"/>
          <a:ext cx="0" cy="0"/>
          <a:chOff x="0" y="0"/>
          <a:chExt cx="0" cy="0"/>
        </a:xfrm>
      </p:grpSpPr>
      <p:sp>
        <p:nvSpPr>
          <p:cNvPr id="916" name="Google Shape;916;p147"/>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7" name="Google Shape;917;p1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8" name="Google Shape;918;p1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9" name="Google Shape;919;p14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6" name="Shape 926"/>
        <p:cNvGrpSpPr/>
        <p:nvPr/>
      </p:nvGrpSpPr>
      <p:grpSpPr>
        <a:xfrm>
          <a:off x="0" y="0"/>
          <a:ext cx="0" cy="0"/>
          <a:chOff x="0" y="0"/>
          <a:chExt cx="0" cy="0"/>
        </a:xfrm>
      </p:grpSpPr>
      <p:sp>
        <p:nvSpPr>
          <p:cNvPr id="927" name="Google Shape;927;p149"/>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8" name="Google Shape;928;p149"/>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0" lvl="1" marL="457200" marR="0" algn="ctr">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indent="0" lvl="2" marL="914400" marR="0" algn="ctr">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indent="0" lvl="3" marL="1371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indent="0" lvl="4" marL="18288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indent="0" lvl="5" marL="22860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29" name="Google Shape;929;p14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0" name="Google Shape;930;p1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1" name="Google Shape;931;p14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2" name="Shape 932"/>
        <p:cNvGrpSpPr/>
        <p:nvPr/>
      </p:nvGrpSpPr>
      <p:grpSpPr>
        <a:xfrm>
          <a:off x="0" y="0"/>
          <a:ext cx="0" cy="0"/>
          <a:chOff x="0" y="0"/>
          <a:chExt cx="0" cy="0"/>
        </a:xfrm>
      </p:grpSpPr>
      <p:sp>
        <p:nvSpPr>
          <p:cNvPr id="933" name="Google Shape;93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34" name="Google Shape;934;p15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35" name="Google Shape;935;p15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6" name="Google Shape;936;p1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7" name="Google Shape;937;p15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938" name="Shape 938"/>
        <p:cNvGrpSpPr/>
        <p:nvPr/>
      </p:nvGrpSpPr>
      <p:grpSpPr>
        <a:xfrm>
          <a:off x="0" y="0"/>
          <a:ext cx="0" cy="0"/>
          <a:chOff x="0" y="0"/>
          <a:chExt cx="0" cy="0"/>
        </a:xfrm>
      </p:grpSpPr>
      <p:sp>
        <p:nvSpPr>
          <p:cNvPr id="939" name="Google Shape;939;p1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0" name="Google Shape;940;p15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1" name="Google Shape;941;p15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2" name="Google Shape;942;p15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3" name="Google Shape;943;p1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4" name="Google Shape;944;p15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5" name="Shape 945"/>
        <p:cNvGrpSpPr/>
        <p:nvPr/>
      </p:nvGrpSpPr>
      <p:grpSpPr>
        <a:xfrm>
          <a:off x="0" y="0"/>
          <a:ext cx="0" cy="0"/>
          <a:chOff x="0" y="0"/>
          <a:chExt cx="0" cy="0"/>
        </a:xfrm>
      </p:grpSpPr>
      <p:sp>
        <p:nvSpPr>
          <p:cNvPr id="946" name="Google Shape;946;p15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7" name="Google Shape;947;p15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8" name="Google Shape;948;p15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9" name="Google Shape;949;p1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0" name="Google Shape;950;p15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51" name="Shape 951"/>
        <p:cNvGrpSpPr/>
        <p:nvPr/>
      </p:nvGrpSpPr>
      <p:grpSpPr>
        <a:xfrm>
          <a:off x="0" y="0"/>
          <a:ext cx="0" cy="0"/>
          <a:chOff x="0" y="0"/>
          <a:chExt cx="0" cy="0"/>
        </a:xfrm>
      </p:grpSpPr>
      <p:sp>
        <p:nvSpPr>
          <p:cNvPr id="952" name="Google Shape;952;p15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3" name="Google Shape;953;p153"/>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54" name="Google Shape;954;p15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5" name="Google Shape;955;p1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6" name="Google Shape;956;p15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57" name="Shape 957"/>
        <p:cNvGrpSpPr/>
        <p:nvPr/>
      </p:nvGrpSpPr>
      <p:grpSpPr>
        <a:xfrm>
          <a:off x="0" y="0"/>
          <a:ext cx="0" cy="0"/>
          <a:chOff x="0" y="0"/>
          <a:chExt cx="0" cy="0"/>
        </a:xfrm>
      </p:grpSpPr>
      <p:sp>
        <p:nvSpPr>
          <p:cNvPr id="958" name="Google Shape;958;p15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9" name="Google Shape;959;p154"/>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marL="457200" marR="0" algn="l">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0" lvl="2" marL="914400" marR="0" algn="l">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0" lvl="3" marL="1371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0" lvl="4" marL="18288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0" lvl="5" marL="22860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6pPr>
            <a:lvl7pPr indent="0" lvl="6" marL="27432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7pPr>
            <a:lvl8pPr indent="0" lvl="7" marL="32004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8pPr>
            <a:lvl9pPr indent="0" lvl="8" marL="3657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9pPr>
          </a:lstStyle>
          <a:p/>
        </p:txBody>
      </p:sp>
      <p:sp>
        <p:nvSpPr>
          <p:cNvPr id="960" name="Google Shape;960;p15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1" name="Google Shape;961;p15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2" name="Google Shape;962;p1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3" name="Google Shape;963;p15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64" name="Shape 964"/>
        <p:cNvGrpSpPr/>
        <p:nvPr/>
      </p:nvGrpSpPr>
      <p:grpSpPr>
        <a:xfrm>
          <a:off x="0" y="0"/>
          <a:ext cx="0" cy="0"/>
          <a:chOff x="0" y="0"/>
          <a:chExt cx="0" cy="0"/>
        </a:xfrm>
      </p:grpSpPr>
      <p:sp>
        <p:nvSpPr>
          <p:cNvPr id="965" name="Google Shape;965;p155"/>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66" name="Google Shape;966;p155"/>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67" name="Google Shape;967;p155"/>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8" name="Google Shape;968;p15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9" name="Google Shape;969;p15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0" name="Google Shape;970;p15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1" name="Shape 971"/>
        <p:cNvGrpSpPr/>
        <p:nvPr/>
      </p:nvGrpSpPr>
      <p:grpSpPr>
        <a:xfrm>
          <a:off x="0" y="0"/>
          <a:ext cx="0" cy="0"/>
          <a:chOff x="0" y="0"/>
          <a:chExt cx="0" cy="0"/>
        </a:xfrm>
      </p:grpSpPr>
      <p:sp>
        <p:nvSpPr>
          <p:cNvPr id="972" name="Google Shape;972;p15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3" name="Google Shape;973;p15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4" name="Google Shape;974;p15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5" name="Shape 975"/>
        <p:cNvGrpSpPr/>
        <p:nvPr/>
      </p:nvGrpSpPr>
      <p:grpSpPr>
        <a:xfrm>
          <a:off x="0" y="0"/>
          <a:ext cx="0" cy="0"/>
          <a:chOff x="0" y="0"/>
          <a:chExt cx="0" cy="0"/>
        </a:xfrm>
      </p:grpSpPr>
      <p:sp>
        <p:nvSpPr>
          <p:cNvPr id="976" name="Google Shape;976;p15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77" name="Google Shape;977;p15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8" name="Google Shape;978;p15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9" name="Google Shape;979;p15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6"/>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9" name="Google Shape;69;p1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0" name="Google Shape;70;p1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1" name="Google Shape;71;p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80" name="Shape 980"/>
        <p:cNvGrpSpPr/>
        <p:nvPr/>
      </p:nvGrpSpPr>
      <p:grpSpPr>
        <a:xfrm>
          <a:off x="0" y="0"/>
          <a:ext cx="0" cy="0"/>
          <a:chOff x="0" y="0"/>
          <a:chExt cx="0" cy="0"/>
        </a:xfrm>
      </p:grpSpPr>
      <p:sp>
        <p:nvSpPr>
          <p:cNvPr id="981" name="Google Shape;981;p15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82" name="Google Shape;982;p158"/>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3" name="Google Shape;983;p158"/>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4" name="Google Shape;984;p158"/>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5" name="Google Shape;985;p158"/>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6" name="Google Shape;986;p15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7" name="Google Shape;987;p15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8" name="Google Shape;988;p15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89" name="Shape 989"/>
        <p:cNvGrpSpPr/>
        <p:nvPr/>
      </p:nvGrpSpPr>
      <p:grpSpPr>
        <a:xfrm>
          <a:off x="0" y="0"/>
          <a:ext cx="0" cy="0"/>
          <a:chOff x="0" y="0"/>
          <a:chExt cx="0" cy="0"/>
        </a:xfrm>
      </p:grpSpPr>
      <p:sp>
        <p:nvSpPr>
          <p:cNvPr id="990" name="Google Shape;990;p1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1" name="Google Shape;991;p15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2" name="Google Shape;992;p15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3" name="Google Shape;993;p15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4" name="Google Shape;994;p15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5" name="Google Shape;995;p15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6" name="Shape 996"/>
        <p:cNvGrpSpPr/>
        <p:nvPr/>
      </p:nvGrpSpPr>
      <p:grpSpPr>
        <a:xfrm>
          <a:off x="0" y="0"/>
          <a:ext cx="0" cy="0"/>
          <a:chOff x="0" y="0"/>
          <a:chExt cx="0" cy="0"/>
        </a:xfrm>
      </p:grpSpPr>
      <p:sp>
        <p:nvSpPr>
          <p:cNvPr id="997" name="Google Shape;997;p160"/>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indent="0" lvl="0" marL="0" marR="0" algn="l">
              <a:spcBef>
                <a:spcPts val="0"/>
              </a:spcBef>
              <a:spcAft>
                <a:spcPts val="0"/>
              </a:spcAft>
              <a:buSzPts val="1400"/>
              <a:buNone/>
              <a:defRPr b="1" i="0" sz="4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8" name="Google Shape;998;p160"/>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999" name="Google Shape;999;p16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0" name="Google Shape;1000;p16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1" name="Google Shape;1001;p16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011" name="Shape 1011"/>
        <p:cNvGrpSpPr/>
        <p:nvPr/>
      </p:nvGrpSpPr>
      <p:grpSpPr>
        <a:xfrm>
          <a:off x="0" y="0"/>
          <a:ext cx="0" cy="0"/>
          <a:chOff x="0" y="0"/>
          <a:chExt cx="0" cy="0"/>
        </a:xfrm>
      </p:grpSpPr>
      <p:sp>
        <p:nvSpPr>
          <p:cNvPr id="1012" name="Google Shape;1012;p162"/>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13" name="Google Shape;1013;p162"/>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014" name="Shape 1014"/>
        <p:cNvGrpSpPr/>
        <p:nvPr/>
      </p:nvGrpSpPr>
      <p:grpSpPr>
        <a:xfrm>
          <a:off x="0" y="0"/>
          <a:ext cx="0" cy="0"/>
          <a:chOff x="0" y="0"/>
          <a:chExt cx="0" cy="0"/>
        </a:xfrm>
      </p:grpSpPr>
      <p:sp>
        <p:nvSpPr>
          <p:cNvPr id="1015" name="Google Shape;1015;p163"/>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0" sz="44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16" name="Google Shape;1016;p163"/>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spcBef>
                <a:spcPts val="700"/>
              </a:spcBef>
              <a:spcAft>
                <a:spcPts val="0"/>
              </a:spcAft>
              <a:buSzPts val="1400"/>
              <a:buNone/>
              <a:defRPr sz="1800"/>
            </a:lvl1pPr>
            <a:lvl2pPr indent="-228600" lvl="1" marL="914400">
              <a:spcBef>
                <a:spcPts val="0"/>
              </a:spcBef>
              <a:spcAft>
                <a:spcPts val="0"/>
              </a:spcAft>
              <a:buSzPts val="1400"/>
              <a:buNone/>
              <a:defRPr sz="1200"/>
            </a:lvl2pPr>
            <a:lvl3pPr indent="-228600" lvl="2" marL="1371600">
              <a:spcBef>
                <a:spcPts val="0"/>
              </a:spcBef>
              <a:spcAft>
                <a:spcPts val="0"/>
              </a:spcAft>
              <a:buSzPts val="1400"/>
              <a:buNone/>
              <a:defRPr sz="1000"/>
            </a:lvl3pPr>
            <a:lvl4pPr indent="-228600" lvl="3" marL="1828800">
              <a:spcBef>
                <a:spcPts val="0"/>
              </a:spcBef>
              <a:spcAft>
                <a:spcPts val="0"/>
              </a:spcAft>
              <a:buSzPts val="1400"/>
              <a:buNone/>
              <a:defRPr sz="900"/>
            </a:lvl4pPr>
            <a:lvl5pPr indent="-228600" lvl="4" marL="2286000">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17" name="Google Shape;1017;p163"/>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8" name="Shape 1018"/>
        <p:cNvGrpSpPr/>
        <p:nvPr/>
      </p:nvGrpSpPr>
      <p:grpSpPr>
        <a:xfrm>
          <a:off x="0" y="0"/>
          <a:ext cx="0" cy="0"/>
          <a:chOff x="0" y="0"/>
          <a:chExt cx="0" cy="0"/>
        </a:xfrm>
      </p:grpSpPr>
      <p:sp>
        <p:nvSpPr>
          <p:cNvPr id="1019" name="Google Shape;1019;p16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020" name="Shape 1020"/>
        <p:cNvGrpSpPr/>
        <p:nvPr/>
      </p:nvGrpSpPr>
      <p:grpSpPr>
        <a:xfrm>
          <a:off x="0" y="0"/>
          <a:ext cx="0" cy="0"/>
          <a:chOff x="0" y="0"/>
          <a:chExt cx="0" cy="0"/>
        </a:xfrm>
      </p:grpSpPr>
      <p:sp>
        <p:nvSpPr>
          <p:cNvPr id="1021" name="Google Shape;1021;p165"/>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22" name="Google Shape;1022;p165"/>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2" name="Shape 1032"/>
        <p:cNvGrpSpPr/>
        <p:nvPr/>
      </p:nvGrpSpPr>
      <p:grpSpPr>
        <a:xfrm>
          <a:off x="0" y="0"/>
          <a:ext cx="0" cy="0"/>
          <a:chOff x="0" y="0"/>
          <a:chExt cx="0" cy="0"/>
        </a:xfrm>
      </p:grpSpPr>
      <p:sp>
        <p:nvSpPr>
          <p:cNvPr id="1033" name="Google Shape;1033;p167"/>
          <p:cNvSpPr txBox="1"/>
          <p:nvPr>
            <p:ph type="ctrTitle"/>
          </p:nvPr>
        </p:nvSpPr>
        <p:spPr>
          <a:xfrm>
            <a:off x="1997075" y="1095857"/>
            <a:ext cx="6400800" cy="1102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b="1" sz="4800"/>
            </a:lvl1pPr>
            <a:lvl2pPr lvl="1">
              <a:spcBef>
                <a:spcPts val="0"/>
              </a:spcBef>
              <a:spcAft>
                <a:spcPts val="0"/>
              </a:spcAft>
              <a:buSzPts val="4800"/>
              <a:buNone/>
              <a:defRPr b="1" sz="4800"/>
            </a:lvl2pPr>
            <a:lvl3pPr lvl="2">
              <a:spcBef>
                <a:spcPts val="0"/>
              </a:spcBef>
              <a:spcAft>
                <a:spcPts val="0"/>
              </a:spcAft>
              <a:buSzPts val="4800"/>
              <a:buNone/>
              <a:defRPr b="1" sz="4800"/>
            </a:lvl3pPr>
            <a:lvl4pPr lvl="3">
              <a:spcBef>
                <a:spcPts val="0"/>
              </a:spcBef>
              <a:spcAft>
                <a:spcPts val="0"/>
              </a:spcAft>
              <a:buSzPts val="4800"/>
              <a:buNone/>
              <a:defRPr b="1" sz="4800"/>
            </a:lvl4pPr>
            <a:lvl5pPr lvl="4">
              <a:spcBef>
                <a:spcPts val="0"/>
              </a:spcBef>
              <a:spcAft>
                <a:spcPts val="0"/>
              </a:spcAft>
              <a:buSzPts val="4800"/>
              <a:buNone/>
              <a:defRPr b="1" sz="4800"/>
            </a:lvl5pPr>
            <a:lvl6pPr lvl="5">
              <a:spcBef>
                <a:spcPts val="0"/>
              </a:spcBef>
              <a:spcAft>
                <a:spcPts val="0"/>
              </a:spcAft>
              <a:buSzPts val="4800"/>
              <a:buNone/>
              <a:defRPr b="1" sz="4800"/>
            </a:lvl6pPr>
            <a:lvl7pPr lvl="6">
              <a:spcBef>
                <a:spcPts val="0"/>
              </a:spcBef>
              <a:spcAft>
                <a:spcPts val="0"/>
              </a:spcAft>
              <a:buSzPts val="4800"/>
              <a:buNone/>
              <a:defRPr b="1" sz="4800"/>
            </a:lvl7pPr>
            <a:lvl8pPr lvl="7">
              <a:spcBef>
                <a:spcPts val="0"/>
              </a:spcBef>
              <a:spcAft>
                <a:spcPts val="0"/>
              </a:spcAft>
              <a:buSzPts val="4800"/>
              <a:buNone/>
              <a:defRPr b="1" sz="4800"/>
            </a:lvl8pPr>
            <a:lvl9pPr lvl="8">
              <a:spcBef>
                <a:spcPts val="0"/>
              </a:spcBef>
              <a:spcAft>
                <a:spcPts val="0"/>
              </a:spcAft>
              <a:buSzPts val="4800"/>
              <a:buNone/>
              <a:defRPr b="1" sz="4800"/>
            </a:lvl9pPr>
          </a:lstStyle>
          <a:p/>
        </p:txBody>
      </p:sp>
      <p:sp>
        <p:nvSpPr>
          <p:cNvPr id="1034" name="Google Shape;1034;p167"/>
          <p:cNvSpPr txBox="1"/>
          <p:nvPr>
            <p:ph idx="1" type="subTitle"/>
          </p:nvPr>
        </p:nvSpPr>
        <p:spPr>
          <a:xfrm>
            <a:off x="1997075" y="2251802"/>
            <a:ext cx="6400800" cy="8718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sz="3200">
                <a:solidFill>
                  <a:srgbClr val="FFFFFF"/>
                </a:solidFill>
              </a:defRPr>
            </a:lvl2pPr>
            <a:lvl3pPr lvl="2">
              <a:spcBef>
                <a:spcPts val="0"/>
              </a:spcBef>
              <a:spcAft>
                <a:spcPts val="0"/>
              </a:spcAft>
              <a:buClr>
                <a:srgbClr val="FFFFFF"/>
              </a:buClr>
              <a:buSzPts val="3200"/>
              <a:buNone/>
              <a:defRPr sz="3200">
                <a:solidFill>
                  <a:srgbClr val="FFFFFF"/>
                </a:solidFill>
              </a:defRPr>
            </a:lvl3pPr>
            <a:lvl4pPr lvl="3">
              <a:spcBef>
                <a:spcPts val="0"/>
              </a:spcBef>
              <a:spcAft>
                <a:spcPts val="0"/>
              </a:spcAft>
              <a:buClr>
                <a:srgbClr val="FFFFFF"/>
              </a:buClr>
              <a:buSzPts val="3200"/>
              <a:buNone/>
              <a:defRPr sz="3200">
                <a:solidFill>
                  <a:srgbClr val="FFFFFF"/>
                </a:solidFill>
              </a:defRPr>
            </a:lvl4pPr>
            <a:lvl5pPr lvl="4">
              <a:spcBef>
                <a:spcPts val="0"/>
              </a:spcBef>
              <a:spcAft>
                <a:spcPts val="0"/>
              </a:spcAft>
              <a:buClr>
                <a:srgbClr val="FFFFFF"/>
              </a:buClr>
              <a:buSzPts val="3200"/>
              <a:buNone/>
              <a:defRPr sz="3200">
                <a:solidFill>
                  <a:srgbClr val="FFFFFF"/>
                </a:solidFill>
              </a:defRPr>
            </a:lvl5pPr>
            <a:lvl6pPr lvl="5">
              <a:spcBef>
                <a:spcPts val="0"/>
              </a:spcBef>
              <a:spcAft>
                <a:spcPts val="0"/>
              </a:spcAft>
              <a:buClr>
                <a:srgbClr val="FFFFFF"/>
              </a:buClr>
              <a:buSzPts val="3200"/>
              <a:buNone/>
              <a:defRPr sz="3200">
                <a:solidFill>
                  <a:srgbClr val="FFFFFF"/>
                </a:solidFill>
              </a:defRPr>
            </a:lvl6pPr>
            <a:lvl7pPr lvl="6">
              <a:spcBef>
                <a:spcPts val="0"/>
              </a:spcBef>
              <a:spcAft>
                <a:spcPts val="0"/>
              </a:spcAft>
              <a:buClr>
                <a:srgbClr val="FFFFFF"/>
              </a:buClr>
              <a:buSzPts val="3200"/>
              <a:buNone/>
              <a:defRPr sz="3200">
                <a:solidFill>
                  <a:srgbClr val="FFFFFF"/>
                </a:solidFill>
              </a:defRPr>
            </a:lvl7pPr>
            <a:lvl8pPr lvl="7">
              <a:spcBef>
                <a:spcPts val="0"/>
              </a:spcBef>
              <a:spcAft>
                <a:spcPts val="0"/>
              </a:spcAft>
              <a:buClr>
                <a:srgbClr val="FFFFFF"/>
              </a:buClr>
              <a:buSzPts val="3200"/>
              <a:buNone/>
              <a:defRPr sz="3200">
                <a:solidFill>
                  <a:srgbClr val="FFFFFF"/>
                </a:solidFill>
              </a:defRPr>
            </a:lvl8pPr>
            <a:lvl9pPr lvl="8">
              <a:spcBef>
                <a:spcPts val="0"/>
              </a:spcBef>
              <a:spcAft>
                <a:spcPts val="0"/>
              </a:spcAft>
              <a:buClr>
                <a:srgbClr val="FFFFFF"/>
              </a:buClr>
              <a:buSzPts val="3200"/>
              <a:buNone/>
              <a:defRPr sz="3200">
                <a:solidFill>
                  <a:srgbClr val="FFFFFF"/>
                </a:solidFill>
              </a:defRPr>
            </a:lvl9pPr>
          </a:lstStyle>
          <a:p/>
        </p:txBody>
      </p:sp>
      <p:sp>
        <p:nvSpPr>
          <p:cNvPr id="1035" name="Google Shape;1035;p167"/>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6" name="Google Shape;1036;p167"/>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7" name="Google Shape;1037;p167"/>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8" name="Google Shape;1038;p167"/>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9" name="Google Shape;1039;p167"/>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0" name="Google Shape;1040;p167"/>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1" name="Google Shape;1041;p167"/>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2" name="Google Shape;1042;p167"/>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3" name="Google Shape;1043;p167"/>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p167"/>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5" name="Google Shape;1045;p167"/>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6" name="Google Shape;1046;p167"/>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7" name="Google Shape;1047;p167"/>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8" name="Google Shape;1048;p167"/>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9" name="Google Shape;1049;p167"/>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0" name="Google Shape;1050;p167"/>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1" name="Google Shape;1051;p167"/>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2" name="Google Shape;1052;p167"/>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3" name="Google Shape;1053;p167"/>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4" name="Google Shape;1054;p167"/>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5" name="Google Shape;1055;p167"/>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6" name="Google Shape;1056;p167"/>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7" name="Google Shape;1057;p167"/>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8" name="Google Shape;1058;p167"/>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9" name="Google Shape;1059;p167"/>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0" name="Google Shape;1060;p167"/>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1" name="Google Shape;1061;p167"/>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2" name="Google Shape;1062;p16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3" name="Shape 1063"/>
        <p:cNvGrpSpPr/>
        <p:nvPr/>
      </p:nvGrpSpPr>
      <p:grpSpPr>
        <a:xfrm>
          <a:off x="0" y="0"/>
          <a:ext cx="0" cy="0"/>
          <a:chOff x="0" y="0"/>
          <a:chExt cx="0" cy="0"/>
        </a:xfrm>
      </p:grpSpPr>
      <p:sp>
        <p:nvSpPr>
          <p:cNvPr id="1064" name="Google Shape;1064;p168"/>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65" name="Google Shape;1065;p168"/>
          <p:cNvSpPr txBox="1"/>
          <p:nvPr>
            <p:ph idx="1" type="body"/>
          </p:nvPr>
        </p:nvSpPr>
        <p:spPr>
          <a:xfrm>
            <a:off x="457200" y="1200150"/>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066" name="Google Shape;1066;p168"/>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7" name="Google Shape;1067;p168"/>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8" name="Google Shape;1068;p168"/>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9" name="Google Shape;1069;p168"/>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p16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1" name="Shape 1071"/>
        <p:cNvGrpSpPr/>
        <p:nvPr/>
      </p:nvGrpSpPr>
      <p:grpSpPr>
        <a:xfrm>
          <a:off x="0" y="0"/>
          <a:ext cx="0" cy="0"/>
          <a:chOff x="0" y="0"/>
          <a:chExt cx="0" cy="0"/>
        </a:xfrm>
      </p:grpSpPr>
      <p:sp>
        <p:nvSpPr>
          <p:cNvPr id="1072" name="Google Shape;1072;p169"/>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73" name="Google Shape;1073;p169"/>
          <p:cNvSpPr txBox="1"/>
          <p:nvPr>
            <p:ph idx="1" type="body"/>
          </p:nvPr>
        </p:nvSpPr>
        <p:spPr>
          <a:xfrm>
            <a:off x="457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4" name="Google Shape;1074;p169"/>
          <p:cNvSpPr txBox="1"/>
          <p:nvPr>
            <p:ph idx="2" type="body"/>
          </p:nvPr>
        </p:nvSpPr>
        <p:spPr>
          <a:xfrm>
            <a:off x="4648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5" name="Google Shape;1075;p16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6" name="Google Shape;1076;p16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7" name="Google Shape;1077;p16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8" name="Google Shape;1078;p16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9" name="Google Shape;1079;p16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4" name="Shape 74"/>
        <p:cNvGrpSpPr/>
        <p:nvPr/>
      </p:nvGrpSpPr>
      <p:grpSpPr>
        <a:xfrm>
          <a:off x="0" y="0"/>
          <a:ext cx="0" cy="0"/>
          <a:chOff x="0" y="0"/>
          <a:chExt cx="0" cy="0"/>
        </a:xfrm>
      </p:grpSpPr>
      <p:sp>
        <p:nvSpPr>
          <p:cNvPr id="75" name="Google Shape;75;p17"/>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800">
                <a:solidFill>
                  <a:srgbClr val="171717"/>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0" name="Shape 1080"/>
        <p:cNvGrpSpPr/>
        <p:nvPr/>
      </p:nvGrpSpPr>
      <p:grpSpPr>
        <a:xfrm>
          <a:off x="0" y="0"/>
          <a:ext cx="0" cy="0"/>
          <a:chOff x="0" y="0"/>
          <a:chExt cx="0" cy="0"/>
        </a:xfrm>
      </p:grpSpPr>
      <p:sp>
        <p:nvSpPr>
          <p:cNvPr id="1081" name="Google Shape;1081;p170"/>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82" name="Google Shape;1082;p17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3" name="Google Shape;1083;p17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4" name="Google Shape;1084;p17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5" name="Google Shape;1085;p17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6" name="Google Shape;1086;p17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7" name="Google Shape;1087;p17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8" name="Google Shape;1088;p17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9" name="Google Shape;1089;p17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0" name="Google Shape;1090;p17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1" name="Shape 1091"/>
        <p:cNvGrpSpPr/>
        <p:nvPr/>
      </p:nvGrpSpPr>
      <p:grpSpPr>
        <a:xfrm>
          <a:off x="0" y="0"/>
          <a:ext cx="0" cy="0"/>
          <a:chOff x="0" y="0"/>
          <a:chExt cx="0" cy="0"/>
        </a:xfrm>
      </p:grpSpPr>
      <p:sp>
        <p:nvSpPr>
          <p:cNvPr id="1092" name="Google Shape;1092;p171"/>
          <p:cNvSpPr txBox="1"/>
          <p:nvPr>
            <p:ph idx="1" type="body"/>
          </p:nvPr>
        </p:nvSpPr>
        <p:spPr>
          <a:xfrm>
            <a:off x="1574800" y="3320654"/>
            <a:ext cx="5486400" cy="5133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1093" name="Google Shape;1093;p171"/>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4" name="Google Shape;1094;p171"/>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5" name="Google Shape;1095;p171"/>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6" name="Google Shape;1096;p171"/>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7" name="Google Shape;1097;p17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8" name="Google Shape;1098;p17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9" name="Google Shape;1099;p17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0" name="Google Shape;1100;p17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1" name="Google Shape;1101;p17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2" name="Shape 1102"/>
        <p:cNvGrpSpPr/>
        <p:nvPr/>
      </p:nvGrpSpPr>
      <p:grpSpPr>
        <a:xfrm>
          <a:off x="0" y="0"/>
          <a:ext cx="0" cy="0"/>
          <a:chOff x="0" y="0"/>
          <a:chExt cx="0" cy="0"/>
        </a:xfrm>
      </p:grpSpPr>
      <p:sp>
        <p:nvSpPr>
          <p:cNvPr id="1103" name="Google Shape;1103;p17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261" name="Shape 1261"/>
        <p:cNvGrpSpPr/>
        <p:nvPr/>
      </p:nvGrpSpPr>
      <p:grpSpPr>
        <a:xfrm>
          <a:off x="0" y="0"/>
          <a:ext cx="0" cy="0"/>
          <a:chOff x="0" y="0"/>
          <a:chExt cx="0" cy="0"/>
        </a:xfrm>
      </p:grpSpPr>
      <p:sp>
        <p:nvSpPr>
          <p:cNvPr id="1262" name="Google Shape;1262;p17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63" name="Google Shape;1263;p17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4" name="Google Shape;1264;p17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5" name="Google Shape;1265;p17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6" name="Google Shape;1266;p17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7" name="Google Shape;1267;p17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8" name="Google Shape;1268;p17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9" name="Shape 1269"/>
        <p:cNvGrpSpPr/>
        <p:nvPr/>
      </p:nvGrpSpPr>
      <p:grpSpPr>
        <a:xfrm>
          <a:off x="0" y="0"/>
          <a:ext cx="0" cy="0"/>
          <a:chOff x="0" y="0"/>
          <a:chExt cx="0" cy="0"/>
        </a:xfrm>
      </p:grpSpPr>
      <p:sp>
        <p:nvSpPr>
          <p:cNvPr id="1270" name="Google Shape;1270;p17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1" name="Google Shape;1271;p17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2" name="Google Shape;1272;p17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3" name="Google Shape;1273;p17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4" name="Google Shape;1274;p17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5" name="Google Shape;1275;p17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6" name="Shape 1276"/>
        <p:cNvGrpSpPr/>
        <p:nvPr/>
      </p:nvGrpSpPr>
      <p:grpSpPr>
        <a:xfrm>
          <a:off x="0" y="0"/>
          <a:ext cx="0" cy="0"/>
          <a:chOff x="0" y="0"/>
          <a:chExt cx="0" cy="0"/>
        </a:xfrm>
      </p:grpSpPr>
      <p:sp>
        <p:nvSpPr>
          <p:cNvPr id="1277" name="Google Shape;1277;p17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8" name="Google Shape;1278;p17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9" name="Google Shape;1279;p17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0" name="Google Shape;1280;p17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1" name="Google Shape;1281;p17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2" name="Shape 1282"/>
        <p:cNvGrpSpPr/>
        <p:nvPr/>
      </p:nvGrpSpPr>
      <p:grpSpPr>
        <a:xfrm>
          <a:off x="0" y="0"/>
          <a:ext cx="0" cy="0"/>
          <a:chOff x="0" y="0"/>
          <a:chExt cx="0" cy="0"/>
        </a:xfrm>
      </p:grpSpPr>
      <p:sp>
        <p:nvSpPr>
          <p:cNvPr id="1283" name="Google Shape;1283;p17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84" name="Google Shape;1284;p17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85" name="Google Shape;1285;p17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6" name="Google Shape;1286;p17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7" name="Google Shape;1287;p17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8" name="Shape 1288"/>
        <p:cNvGrpSpPr/>
        <p:nvPr/>
      </p:nvGrpSpPr>
      <p:grpSpPr>
        <a:xfrm>
          <a:off x="0" y="0"/>
          <a:ext cx="0" cy="0"/>
          <a:chOff x="0" y="0"/>
          <a:chExt cx="0" cy="0"/>
        </a:xfrm>
      </p:grpSpPr>
      <p:sp>
        <p:nvSpPr>
          <p:cNvPr id="1289" name="Google Shape;1289;p17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0" name="Google Shape;1290;p178"/>
          <p:cNvSpPr/>
          <p:nvPr>
            <p:ph idx="2" type="pic"/>
          </p:nvPr>
        </p:nvSpPr>
        <p:spPr>
          <a:xfrm>
            <a:off x="3887788" y="740569"/>
            <a:ext cx="4629300" cy="3655200"/>
          </a:xfrm>
          <a:prstGeom prst="rect">
            <a:avLst/>
          </a:prstGeom>
          <a:noFill/>
          <a:ln>
            <a:noFill/>
          </a:ln>
        </p:spPr>
      </p:sp>
      <p:sp>
        <p:nvSpPr>
          <p:cNvPr id="1291" name="Google Shape;1291;p17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2" name="Google Shape;1292;p17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3" name="Google Shape;1293;p17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4" name="Google Shape;1294;p17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5" name="Shape 1295"/>
        <p:cNvGrpSpPr/>
        <p:nvPr/>
      </p:nvGrpSpPr>
      <p:grpSpPr>
        <a:xfrm>
          <a:off x="0" y="0"/>
          <a:ext cx="0" cy="0"/>
          <a:chOff x="0" y="0"/>
          <a:chExt cx="0" cy="0"/>
        </a:xfrm>
      </p:grpSpPr>
      <p:sp>
        <p:nvSpPr>
          <p:cNvPr id="1296" name="Google Shape;1296;p17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7" name="Google Shape;1297;p17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298" name="Google Shape;1298;p17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9" name="Google Shape;1299;p17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0" name="Google Shape;1300;p17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1" name="Google Shape;1301;p17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2" name="Shape 1302"/>
        <p:cNvGrpSpPr/>
        <p:nvPr/>
      </p:nvGrpSpPr>
      <p:grpSpPr>
        <a:xfrm>
          <a:off x="0" y="0"/>
          <a:ext cx="0" cy="0"/>
          <a:chOff x="0" y="0"/>
          <a:chExt cx="0" cy="0"/>
        </a:xfrm>
      </p:grpSpPr>
      <p:sp>
        <p:nvSpPr>
          <p:cNvPr id="1303" name="Google Shape;1303;p18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4" name="Google Shape;1304;p18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5" name="Google Shape;1305;p18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 name="Shape 80"/>
        <p:cNvGrpSpPr/>
        <p:nvPr/>
      </p:nvGrpSpPr>
      <p:grpSpPr>
        <a:xfrm>
          <a:off x="0" y="0"/>
          <a:ext cx="0" cy="0"/>
          <a:chOff x="0" y="0"/>
          <a:chExt cx="0" cy="0"/>
        </a:xfrm>
      </p:grpSpPr>
      <p:sp>
        <p:nvSpPr>
          <p:cNvPr id="81" name="Google Shape;81;p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6" name="Shape 1306"/>
        <p:cNvGrpSpPr/>
        <p:nvPr/>
      </p:nvGrpSpPr>
      <p:grpSpPr>
        <a:xfrm>
          <a:off x="0" y="0"/>
          <a:ext cx="0" cy="0"/>
          <a:chOff x="0" y="0"/>
          <a:chExt cx="0" cy="0"/>
        </a:xfrm>
      </p:grpSpPr>
      <p:sp>
        <p:nvSpPr>
          <p:cNvPr id="1307" name="Google Shape;1307;p18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08" name="Google Shape;1308;p18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9" name="Google Shape;1309;p18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0" name="Google Shape;1310;p18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11" name="Shape 1311"/>
        <p:cNvGrpSpPr/>
        <p:nvPr/>
      </p:nvGrpSpPr>
      <p:grpSpPr>
        <a:xfrm>
          <a:off x="0" y="0"/>
          <a:ext cx="0" cy="0"/>
          <a:chOff x="0" y="0"/>
          <a:chExt cx="0" cy="0"/>
        </a:xfrm>
      </p:grpSpPr>
      <p:sp>
        <p:nvSpPr>
          <p:cNvPr id="1312" name="Google Shape;1312;p18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13" name="Google Shape;1313;p18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4" name="Google Shape;1314;p18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5" name="Google Shape;1315;p18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6" name="Google Shape;1316;p18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7" name="Google Shape;1317;p18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8" name="Google Shape;1318;p18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9" name="Google Shape;1319;p18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20" name="Shape 1320"/>
        <p:cNvGrpSpPr/>
        <p:nvPr/>
      </p:nvGrpSpPr>
      <p:grpSpPr>
        <a:xfrm>
          <a:off x="0" y="0"/>
          <a:ext cx="0" cy="0"/>
          <a:chOff x="0" y="0"/>
          <a:chExt cx="0" cy="0"/>
        </a:xfrm>
      </p:grpSpPr>
      <p:sp>
        <p:nvSpPr>
          <p:cNvPr id="1321" name="Google Shape;1321;p18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22" name="Google Shape;1322;p18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3" name="Google Shape;1323;p18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4" name="Google Shape;1324;p18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5" name="Google Shape;1325;p18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6" name="Google Shape;1326;p18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7" name="Shape 1327"/>
        <p:cNvGrpSpPr/>
        <p:nvPr/>
      </p:nvGrpSpPr>
      <p:grpSpPr>
        <a:xfrm>
          <a:off x="0" y="0"/>
          <a:ext cx="0" cy="0"/>
          <a:chOff x="0" y="0"/>
          <a:chExt cx="0" cy="0"/>
        </a:xfrm>
      </p:grpSpPr>
      <p:sp>
        <p:nvSpPr>
          <p:cNvPr id="1328" name="Google Shape;1328;p18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329" name="Google Shape;1329;p18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30" name="Google Shape;1330;p18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1" name="Google Shape;1331;p18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2" name="Google Shape;1332;p18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33" name="Shape 1333"/>
        <p:cNvGrpSpPr/>
        <p:nvPr/>
      </p:nvGrpSpPr>
      <p:grpSpPr>
        <a:xfrm>
          <a:off x="0" y="0"/>
          <a:ext cx="0" cy="0"/>
          <a:chOff x="0" y="0"/>
          <a:chExt cx="0" cy="0"/>
        </a:xfrm>
      </p:grpSpPr>
      <p:sp>
        <p:nvSpPr>
          <p:cNvPr id="1334" name="Google Shape;1334;p18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35" name="Google Shape;1335;p185"/>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36" name="Google Shape;1336;p18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7" name="Google Shape;1337;p18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8" name="Google Shape;1338;p18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83" name="Shape 1383"/>
        <p:cNvGrpSpPr/>
        <p:nvPr/>
      </p:nvGrpSpPr>
      <p:grpSpPr>
        <a:xfrm>
          <a:off x="0" y="0"/>
          <a:ext cx="0" cy="0"/>
          <a:chOff x="0" y="0"/>
          <a:chExt cx="0" cy="0"/>
        </a:xfrm>
      </p:grpSpPr>
      <p:sp>
        <p:nvSpPr>
          <p:cNvPr id="1384" name="Google Shape;1384;p18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5" name="Google Shape;1385;p187"/>
          <p:cNvSpPr txBox="1"/>
          <p:nvPr>
            <p:ph type="ctrTitle"/>
          </p:nvPr>
        </p:nvSpPr>
        <p:spPr>
          <a:xfrm>
            <a:off x="391160" y="1433989"/>
            <a:ext cx="8351400" cy="42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386" name="Google Shape;1386;p187"/>
          <p:cNvSpPr txBox="1"/>
          <p:nvPr>
            <p:ph idx="1" type="subTitle"/>
          </p:nvPr>
        </p:nvSpPr>
        <p:spPr>
          <a:xfrm>
            <a:off x="403761" y="1982436"/>
            <a:ext cx="8342400" cy="34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387" name="Google Shape;1387;p18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388" name="Google Shape;1388;p18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9" name="Google Shape;1389;p1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0" name="Shape 1390"/>
        <p:cNvGrpSpPr/>
        <p:nvPr/>
      </p:nvGrpSpPr>
      <p:grpSpPr>
        <a:xfrm>
          <a:off x="0" y="0"/>
          <a:ext cx="0" cy="0"/>
          <a:chOff x="0" y="0"/>
          <a:chExt cx="0" cy="0"/>
        </a:xfrm>
      </p:grpSpPr>
      <p:sp>
        <p:nvSpPr>
          <p:cNvPr id="1391" name="Google Shape;1391;p188"/>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2" name="Google Shape;1392;p188"/>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393" name="Google Shape;1393;p188"/>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394" name="Google Shape;1394;p188"/>
          <p:cNvSpPr txBox="1"/>
          <p:nvPr>
            <p:ph idx="1" type="body"/>
          </p:nvPr>
        </p:nvSpPr>
        <p:spPr>
          <a:xfrm>
            <a:off x="457200" y="1200150"/>
            <a:ext cx="82296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395" name="Google Shape;1395;p188"/>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396" name="Google Shape;1396;p18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7" name="Shape 1397"/>
        <p:cNvGrpSpPr/>
        <p:nvPr/>
      </p:nvGrpSpPr>
      <p:grpSpPr>
        <a:xfrm>
          <a:off x="0" y="0"/>
          <a:ext cx="0" cy="0"/>
          <a:chOff x="0" y="0"/>
          <a:chExt cx="0" cy="0"/>
        </a:xfrm>
      </p:grpSpPr>
      <p:sp>
        <p:nvSpPr>
          <p:cNvPr id="1398" name="Google Shape;1398;p189"/>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9" name="Google Shape;1399;p189"/>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0" name="Google Shape;1400;p189"/>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01" name="Google Shape;1401;p189"/>
          <p:cNvSpPr txBox="1"/>
          <p:nvPr>
            <p:ph idx="1" type="body"/>
          </p:nvPr>
        </p:nvSpPr>
        <p:spPr>
          <a:xfrm>
            <a:off x="457200"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2" name="Google Shape;1402;p189"/>
          <p:cNvSpPr txBox="1"/>
          <p:nvPr>
            <p:ph type="title"/>
          </p:nvPr>
        </p:nvSpPr>
        <p:spPr>
          <a:xfrm>
            <a:off x="457200" y="13322"/>
            <a:ext cx="35508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sz="2400"/>
            </a:lvl1pPr>
            <a:lvl2pPr lvl="1">
              <a:spcBef>
                <a:spcPts val="0"/>
              </a:spcBef>
              <a:spcAft>
                <a:spcPts val="0"/>
              </a:spcAft>
              <a:buSzPts val="4400"/>
              <a:buNone/>
              <a:defRPr sz="2400"/>
            </a:lvl2pPr>
            <a:lvl3pPr lvl="2">
              <a:spcBef>
                <a:spcPts val="0"/>
              </a:spcBef>
              <a:spcAft>
                <a:spcPts val="0"/>
              </a:spcAft>
              <a:buSzPts val="4400"/>
              <a:buNone/>
              <a:defRPr sz="2400"/>
            </a:lvl3pPr>
            <a:lvl4pPr lvl="3">
              <a:spcBef>
                <a:spcPts val="0"/>
              </a:spcBef>
              <a:spcAft>
                <a:spcPts val="0"/>
              </a:spcAft>
              <a:buSzPts val="4400"/>
              <a:buNone/>
              <a:defRPr sz="2400"/>
            </a:lvl4pPr>
            <a:lvl5pPr lvl="4">
              <a:spcBef>
                <a:spcPts val="0"/>
              </a:spcBef>
              <a:spcAft>
                <a:spcPts val="0"/>
              </a:spcAft>
              <a:buSzPts val="4400"/>
              <a:buNone/>
              <a:defRPr sz="2400"/>
            </a:lvl5pPr>
            <a:lvl6pPr lvl="5">
              <a:spcBef>
                <a:spcPts val="0"/>
              </a:spcBef>
              <a:spcAft>
                <a:spcPts val="0"/>
              </a:spcAft>
              <a:buSzPts val="4400"/>
              <a:buNone/>
              <a:defRPr sz="2400"/>
            </a:lvl6pPr>
            <a:lvl7pPr lvl="6">
              <a:spcBef>
                <a:spcPts val="0"/>
              </a:spcBef>
              <a:spcAft>
                <a:spcPts val="0"/>
              </a:spcAft>
              <a:buSzPts val="4400"/>
              <a:buNone/>
              <a:defRPr sz="2400"/>
            </a:lvl7pPr>
            <a:lvl8pPr lvl="7">
              <a:spcBef>
                <a:spcPts val="0"/>
              </a:spcBef>
              <a:spcAft>
                <a:spcPts val="0"/>
              </a:spcAft>
              <a:buSzPts val="4400"/>
              <a:buNone/>
              <a:defRPr sz="2400"/>
            </a:lvl8pPr>
            <a:lvl9pPr lvl="8">
              <a:spcBef>
                <a:spcPts val="0"/>
              </a:spcBef>
              <a:spcAft>
                <a:spcPts val="0"/>
              </a:spcAft>
              <a:buSzPts val="4400"/>
              <a:buNone/>
              <a:defRPr sz="2400"/>
            </a:lvl9pPr>
          </a:lstStyle>
          <a:p/>
        </p:txBody>
      </p:sp>
      <p:sp>
        <p:nvSpPr>
          <p:cNvPr id="1403" name="Google Shape;1403;p189"/>
          <p:cNvSpPr txBox="1"/>
          <p:nvPr>
            <p:ph idx="2" type="body"/>
          </p:nvPr>
        </p:nvSpPr>
        <p:spPr>
          <a:xfrm>
            <a:off x="5021124"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4" name="Google Shape;1404;p18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5" name="Shape 1405"/>
        <p:cNvGrpSpPr/>
        <p:nvPr/>
      </p:nvGrpSpPr>
      <p:grpSpPr>
        <a:xfrm>
          <a:off x="0" y="0"/>
          <a:ext cx="0" cy="0"/>
          <a:chOff x="0" y="0"/>
          <a:chExt cx="0" cy="0"/>
        </a:xfrm>
      </p:grpSpPr>
      <p:sp>
        <p:nvSpPr>
          <p:cNvPr id="1406" name="Google Shape;1406;p190"/>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07" name="Google Shape;1407;p190"/>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8" name="Google Shape;1408;p190"/>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09" name="Google Shape;1409;p190"/>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10" name="Google Shape;1410;p19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1" name="Shape 1411"/>
        <p:cNvGrpSpPr/>
        <p:nvPr/>
      </p:nvGrpSpPr>
      <p:grpSpPr>
        <a:xfrm>
          <a:off x="0" y="0"/>
          <a:ext cx="0" cy="0"/>
          <a:chOff x="0" y="0"/>
          <a:chExt cx="0" cy="0"/>
        </a:xfrm>
      </p:grpSpPr>
      <p:sp>
        <p:nvSpPr>
          <p:cNvPr id="1412" name="Google Shape;1412;p191"/>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13" name="Google Shape;1413;p191"/>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414" name="Google Shape;1414;p191"/>
          <p:cNvSpPr txBox="1"/>
          <p:nvPr>
            <p:ph idx="1" type="body"/>
          </p:nvPr>
        </p:nvSpPr>
        <p:spPr>
          <a:xfrm>
            <a:off x="388493" y="4493760"/>
            <a:ext cx="3644400" cy="3876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415" name="Google Shape;1415;p19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94" name="Shape 94"/>
        <p:cNvGrpSpPr/>
        <p:nvPr/>
      </p:nvGrpSpPr>
      <p:grpSpPr>
        <a:xfrm>
          <a:off x="0" y="0"/>
          <a:ext cx="0" cy="0"/>
          <a:chOff x="0" y="0"/>
          <a:chExt cx="0" cy="0"/>
        </a:xfrm>
      </p:grpSpPr>
      <p:sp>
        <p:nvSpPr>
          <p:cNvPr id="95" name="Google Shape;95;p20"/>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6" name="Google Shape;96;p20"/>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97" name="Google Shape;97;p20"/>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98" name="Google Shape;98;p20"/>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9" name="Google Shape;99;p20"/>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100" name="Google Shape;100;p20"/>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101" name="Google Shape;101;p20"/>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2" name="Google Shape;102;p20"/>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3" name="Google Shape;103;p20"/>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4" name="Google Shape;104;p20"/>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6" name="Shape 1416"/>
        <p:cNvGrpSpPr/>
        <p:nvPr/>
      </p:nvGrpSpPr>
      <p:grpSpPr>
        <a:xfrm>
          <a:off x="0" y="0"/>
          <a:ext cx="0" cy="0"/>
          <a:chOff x="0" y="0"/>
          <a:chExt cx="0" cy="0"/>
        </a:xfrm>
      </p:grpSpPr>
      <p:sp>
        <p:nvSpPr>
          <p:cNvPr id="1417" name="Google Shape;1417;p19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3" name="Shape 1473"/>
        <p:cNvGrpSpPr/>
        <p:nvPr/>
      </p:nvGrpSpPr>
      <p:grpSpPr>
        <a:xfrm>
          <a:off x="0" y="0"/>
          <a:ext cx="0" cy="0"/>
          <a:chOff x="0" y="0"/>
          <a:chExt cx="0" cy="0"/>
        </a:xfrm>
      </p:grpSpPr>
      <p:grpSp>
        <p:nvGrpSpPr>
          <p:cNvPr id="1474" name="Google Shape;1474;p194"/>
          <p:cNvGrpSpPr/>
          <p:nvPr/>
        </p:nvGrpSpPr>
        <p:grpSpPr>
          <a:xfrm>
            <a:off x="-11" y="1000670"/>
            <a:ext cx="7314320" cy="3087225"/>
            <a:chOff x="-11" y="1378677"/>
            <a:chExt cx="7314320" cy="4116300"/>
          </a:xfrm>
        </p:grpSpPr>
        <p:sp>
          <p:nvSpPr>
            <p:cNvPr id="1475" name="Google Shape;1475;p194"/>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76" name="Google Shape;1476;p194"/>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77" name="Google Shape;1477;p194"/>
          <p:cNvSpPr txBox="1"/>
          <p:nvPr>
            <p:ph type="ctrTitle"/>
          </p:nvPr>
        </p:nvSpPr>
        <p:spPr>
          <a:xfrm>
            <a:off x="685800" y="1699932"/>
            <a:ext cx="6400800" cy="10005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78" name="Google Shape;1478;p194"/>
          <p:cNvSpPr txBox="1"/>
          <p:nvPr>
            <p:ph idx="1" type="subTitle"/>
          </p:nvPr>
        </p:nvSpPr>
        <p:spPr>
          <a:xfrm>
            <a:off x="685800" y="2700338"/>
            <a:ext cx="6400800" cy="67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9" name="Shape 1479"/>
        <p:cNvGrpSpPr/>
        <p:nvPr/>
      </p:nvGrpSpPr>
      <p:grpSpPr>
        <a:xfrm>
          <a:off x="0" y="0"/>
          <a:ext cx="0" cy="0"/>
          <a:chOff x="0" y="0"/>
          <a:chExt cx="0" cy="0"/>
        </a:xfrm>
      </p:grpSpPr>
      <p:grpSp>
        <p:nvGrpSpPr>
          <p:cNvPr id="1480" name="Google Shape;1480;p195"/>
          <p:cNvGrpSpPr/>
          <p:nvPr/>
        </p:nvGrpSpPr>
        <p:grpSpPr>
          <a:xfrm>
            <a:off x="-13" y="-9141"/>
            <a:ext cx="8005728" cy="1209422"/>
            <a:chOff x="-13" y="-12188"/>
            <a:chExt cx="8005728" cy="1161900"/>
          </a:xfrm>
        </p:grpSpPr>
        <p:sp>
          <p:nvSpPr>
            <p:cNvPr id="1481" name="Google Shape;1481;p195"/>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82" name="Google Shape;1482;p195"/>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83" name="Google Shape;1483;p195"/>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84" name="Google Shape;1484;p195"/>
          <p:cNvSpPr txBox="1"/>
          <p:nvPr>
            <p:ph idx="1" type="body"/>
          </p:nvPr>
        </p:nvSpPr>
        <p:spPr>
          <a:xfrm>
            <a:off x="457200" y="1278516"/>
            <a:ext cx="8229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196"/>
          <p:cNvSpPr txBox="1"/>
          <p:nvPr>
            <p:ph idx="1" type="body"/>
          </p:nvPr>
        </p:nvSpPr>
        <p:spPr>
          <a:xfrm>
            <a:off x="456245"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87" name="Google Shape;1487;p196"/>
          <p:cNvSpPr txBox="1"/>
          <p:nvPr>
            <p:ph idx="2" type="body"/>
          </p:nvPr>
        </p:nvSpPr>
        <p:spPr>
          <a:xfrm>
            <a:off x="4648200"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1488" name="Google Shape;1488;p196"/>
          <p:cNvGrpSpPr/>
          <p:nvPr/>
        </p:nvGrpSpPr>
        <p:grpSpPr>
          <a:xfrm>
            <a:off x="-13" y="-9141"/>
            <a:ext cx="8005728" cy="1209422"/>
            <a:chOff x="-13" y="-12188"/>
            <a:chExt cx="8005728" cy="1161900"/>
          </a:xfrm>
        </p:grpSpPr>
        <p:sp>
          <p:nvSpPr>
            <p:cNvPr id="1489" name="Google Shape;1489;p196"/>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0" name="Google Shape;1490;p19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1" name="Google Shape;1491;p196"/>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2" name="Shape 1492"/>
        <p:cNvGrpSpPr/>
        <p:nvPr/>
      </p:nvGrpSpPr>
      <p:grpSpPr>
        <a:xfrm>
          <a:off x="0" y="0"/>
          <a:ext cx="0" cy="0"/>
          <a:chOff x="0" y="0"/>
          <a:chExt cx="0" cy="0"/>
        </a:xfrm>
      </p:grpSpPr>
      <p:grpSp>
        <p:nvGrpSpPr>
          <p:cNvPr id="1493" name="Google Shape;1493;p197"/>
          <p:cNvGrpSpPr/>
          <p:nvPr/>
        </p:nvGrpSpPr>
        <p:grpSpPr>
          <a:xfrm>
            <a:off x="-13" y="-9141"/>
            <a:ext cx="8005728" cy="1209422"/>
            <a:chOff x="-13" y="-12188"/>
            <a:chExt cx="8005728" cy="1161900"/>
          </a:xfrm>
        </p:grpSpPr>
        <p:sp>
          <p:nvSpPr>
            <p:cNvPr id="1494" name="Google Shape;1494;p197"/>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5" name="Google Shape;1495;p197"/>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6" name="Google Shape;1496;p197"/>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7" name="Shape 1497"/>
        <p:cNvGrpSpPr/>
        <p:nvPr/>
      </p:nvGrpSpPr>
      <p:grpSpPr>
        <a:xfrm>
          <a:off x="0" y="0"/>
          <a:ext cx="0" cy="0"/>
          <a:chOff x="0" y="0"/>
          <a:chExt cx="0" cy="0"/>
        </a:xfrm>
      </p:grpSpPr>
      <p:sp>
        <p:nvSpPr>
          <p:cNvPr id="1498" name="Google Shape;1498;p198"/>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9" name="Google Shape;1499;p198"/>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500" name="Google Shape;1500;p198"/>
          <p:cNvSpPr txBox="1"/>
          <p:nvPr>
            <p:ph idx="1" type="body"/>
          </p:nvPr>
        </p:nvSpPr>
        <p:spPr>
          <a:xfrm>
            <a:off x="3866813" y="4623761"/>
            <a:ext cx="5097900" cy="5214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1" name="Shape 1501"/>
        <p:cNvGrpSpPr/>
        <p:nvPr/>
      </p:nvGrpSpPr>
      <p:grpSpPr>
        <a:xfrm>
          <a:off x="0" y="0"/>
          <a:ext cx="0" cy="0"/>
          <a:chOff x="0" y="0"/>
          <a:chExt cx="0" cy="0"/>
        </a:xfrm>
      </p:grpSpPr>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3" name="Shape 1523"/>
        <p:cNvGrpSpPr/>
        <p:nvPr/>
      </p:nvGrpSpPr>
      <p:grpSpPr>
        <a:xfrm>
          <a:off x="0" y="0"/>
          <a:ext cx="0" cy="0"/>
          <a:chOff x="0" y="0"/>
          <a:chExt cx="0" cy="0"/>
        </a:xfrm>
      </p:grpSpPr>
      <p:sp>
        <p:nvSpPr>
          <p:cNvPr id="1524" name="Google Shape;1524;p201"/>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5" name="Google Shape;1525;p201"/>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indent="0" lvl="0" marL="0" marR="0" algn="ctr">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indent="0" lvl="1" marL="457200" marR="0" algn="ctr">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indent="0" lvl="3" marL="1371600" marR="0" algn="ctr">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indent="0" lvl="4" marL="18288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indent="0" lvl="5" marL="22860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indent="0" lvl="6" marL="27432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indent="0" lvl="7" marL="32004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indent="0" lvl="8" marL="36576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32" name="Shape 1532"/>
        <p:cNvGrpSpPr/>
        <p:nvPr/>
      </p:nvGrpSpPr>
      <p:grpSpPr>
        <a:xfrm>
          <a:off x="0" y="0"/>
          <a:ext cx="0" cy="0"/>
          <a:chOff x="0" y="0"/>
          <a:chExt cx="0" cy="0"/>
        </a:xfrm>
      </p:grpSpPr>
      <p:sp>
        <p:nvSpPr>
          <p:cNvPr id="1533" name="Google Shape;1533;p203"/>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indent="0" lvl="0" mar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34" name="Google Shape;1534;p203"/>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indent="0" lvl="0" mar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indent="0" lvl="1" marL="342900"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indent="0" lvl="2" marL="685800"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indent="0" lvl="3" marL="10287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indent="0" lvl="4" marL="13716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indent="0" lvl="5" marL="17145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indent="0" lvl="6" marL="20574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indent="0" lvl="7" marL="24003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indent="0" lvl="8" marL="27432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535" name="Google Shape;1535;p20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6" name="Google Shape;1536;p20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7" name="Google Shape;1537;p20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538" name="Shape 1538"/>
        <p:cNvGrpSpPr/>
        <p:nvPr/>
      </p:nvGrpSpPr>
      <p:grpSpPr>
        <a:xfrm>
          <a:off x="0" y="0"/>
          <a:ext cx="0" cy="0"/>
          <a:chOff x="0" y="0"/>
          <a:chExt cx="0" cy="0"/>
        </a:xfrm>
      </p:grpSpPr>
      <p:sp>
        <p:nvSpPr>
          <p:cNvPr id="1539" name="Google Shape;1539;p20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0" name="Google Shape;1540;p20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1" name="Google Shape;1541;p20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5" name="Shape 105"/>
        <p:cNvGrpSpPr/>
        <p:nvPr/>
      </p:nvGrpSpPr>
      <p:grpSpPr>
        <a:xfrm>
          <a:off x="0" y="0"/>
          <a:ext cx="0" cy="0"/>
          <a:chOff x="0" y="0"/>
          <a:chExt cx="0" cy="0"/>
        </a:xfrm>
      </p:grpSpPr>
      <p:sp>
        <p:nvSpPr>
          <p:cNvPr id="106" name="Google Shape;106;p2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7" name="Google Shape;107;p2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b="0" i="0">
                <a:solidFill>
                  <a:schemeClr val="dk1"/>
                </a:solidFill>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08" name="Google Shape;108;p2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9" name="Google Shape;109;p2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0" name="Google Shape;110;p2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42" name="Shape 1542"/>
        <p:cNvGrpSpPr/>
        <p:nvPr/>
      </p:nvGrpSpPr>
      <p:grpSpPr>
        <a:xfrm>
          <a:off x="0" y="0"/>
          <a:ext cx="0" cy="0"/>
          <a:chOff x="0" y="0"/>
          <a:chExt cx="0" cy="0"/>
        </a:xfrm>
      </p:grpSpPr>
      <p:sp>
        <p:nvSpPr>
          <p:cNvPr id="1543" name="Google Shape;1543;p205"/>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44" name="Google Shape;1544;p205"/>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45" name="Google Shape;1545;p20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6" name="Google Shape;1546;p20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7" name="Google Shape;1547;p20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548" name="Shape 1548"/>
        <p:cNvGrpSpPr/>
        <p:nvPr/>
      </p:nvGrpSpPr>
      <p:grpSpPr>
        <a:xfrm>
          <a:off x="0" y="0"/>
          <a:ext cx="0" cy="0"/>
          <a:chOff x="0" y="0"/>
          <a:chExt cx="0" cy="0"/>
        </a:xfrm>
      </p:grpSpPr>
      <p:sp>
        <p:nvSpPr>
          <p:cNvPr id="1549" name="Google Shape;1549;p206"/>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0" name="Google Shape;1550;p206"/>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551" name="Google Shape;1551;p20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2" name="Google Shape;1552;p20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3" name="Google Shape;1553;p20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554" name="Shape 1554"/>
        <p:cNvGrpSpPr/>
        <p:nvPr/>
      </p:nvGrpSpPr>
      <p:grpSpPr>
        <a:xfrm>
          <a:off x="0" y="0"/>
          <a:ext cx="0" cy="0"/>
          <a:chOff x="0" y="0"/>
          <a:chExt cx="0" cy="0"/>
        </a:xfrm>
      </p:grpSpPr>
      <p:sp>
        <p:nvSpPr>
          <p:cNvPr id="1555" name="Google Shape;1555;p20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6" name="Google Shape;1556;p207"/>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7" name="Google Shape;1557;p207"/>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8" name="Google Shape;1558;p20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9" name="Google Shape;1559;p20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0" name="Google Shape;1560;p20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561" name="Shape 1561"/>
        <p:cNvGrpSpPr/>
        <p:nvPr/>
      </p:nvGrpSpPr>
      <p:grpSpPr>
        <a:xfrm>
          <a:off x="0" y="0"/>
          <a:ext cx="0" cy="0"/>
          <a:chOff x="0" y="0"/>
          <a:chExt cx="0" cy="0"/>
        </a:xfrm>
      </p:grpSpPr>
      <p:sp>
        <p:nvSpPr>
          <p:cNvPr id="1562" name="Google Shape;1562;p208"/>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63" name="Google Shape;1563;p208"/>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4" name="Google Shape;1564;p208"/>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5" name="Google Shape;1565;p208"/>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6" name="Google Shape;1566;p208"/>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7" name="Google Shape;1567;p20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8" name="Google Shape;1568;p20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9" name="Google Shape;1569;p20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570" name="Shape 1570"/>
        <p:cNvGrpSpPr/>
        <p:nvPr/>
      </p:nvGrpSpPr>
      <p:grpSpPr>
        <a:xfrm>
          <a:off x="0" y="0"/>
          <a:ext cx="0" cy="0"/>
          <a:chOff x="0" y="0"/>
          <a:chExt cx="0" cy="0"/>
        </a:xfrm>
      </p:grpSpPr>
      <p:sp>
        <p:nvSpPr>
          <p:cNvPr id="1571" name="Google Shape;1571;p20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2" name="Google Shape;1572;p20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3" name="Google Shape;1573;p20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4" name="Google Shape;1574;p20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575" name="Shape 1575"/>
        <p:cNvGrpSpPr/>
        <p:nvPr/>
      </p:nvGrpSpPr>
      <p:grpSpPr>
        <a:xfrm>
          <a:off x="0" y="0"/>
          <a:ext cx="0" cy="0"/>
          <a:chOff x="0" y="0"/>
          <a:chExt cx="0" cy="0"/>
        </a:xfrm>
      </p:grpSpPr>
      <p:sp>
        <p:nvSpPr>
          <p:cNvPr id="1576" name="Google Shape;1576;p210"/>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7" name="Google Shape;1577;p210"/>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578" name="Google Shape;1578;p210"/>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79" name="Google Shape;1579;p21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0" name="Google Shape;1580;p21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1" name="Google Shape;1581;p2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82" name="Shape 1582"/>
        <p:cNvGrpSpPr/>
        <p:nvPr/>
      </p:nvGrpSpPr>
      <p:grpSpPr>
        <a:xfrm>
          <a:off x="0" y="0"/>
          <a:ext cx="0" cy="0"/>
          <a:chOff x="0" y="0"/>
          <a:chExt cx="0" cy="0"/>
        </a:xfrm>
      </p:grpSpPr>
      <p:sp>
        <p:nvSpPr>
          <p:cNvPr id="1583" name="Google Shape;1583;p211"/>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84" name="Google Shape;1584;p211"/>
          <p:cNvSpPr/>
          <p:nvPr>
            <p:ph idx="2" type="pic"/>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0" lvl="0" marL="0" marR="0" algn="l">
              <a:lnSpc>
                <a:spcPct val="90000"/>
              </a:lnSpc>
              <a:spcBef>
                <a:spcPts val="800"/>
              </a:spcBef>
              <a:spcAft>
                <a:spcPts val="0"/>
              </a:spcAft>
              <a:buClr>
                <a:schemeClr val="dk1"/>
              </a:buClr>
              <a:buSzPts val="1100"/>
              <a:buFont typeface="Arial"/>
              <a:buNone/>
              <a:defRPr b="0" i="0" sz="2400" u="none" cap="none" strike="noStrike">
                <a:solidFill>
                  <a:schemeClr val="dk1"/>
                </a:solidFill>
                <a:latin typeface="Calibri"/>
                <a:ea typeface="Calibri"/>
                <a:cs typeface="Calibri"/>
                <a:sym typeface="Calibri"/>
              </a:defRPr>
            </a:lvl1pPr>
            <a:lvl2pPr indent="0" lvl="1" marL="342900" marR="0" algn="l">
              <a:lnSpc>
                <a:spcPct val="90000"/>
              </a:lnSpc>
              <a:spcBef>
                <a:spcPts val="400"/>
              </a:spcBef>
              <a:spcAft>
                <a:spcPts val="0"/>
              </a:spcAft>
              <a:buClr>
                <a:schemeClr val="dk1"/>
              </a:buClr>
              <a:buSzPts val="1100"/>
              <a:buFont typeface="Arial"/>
              <a:buNone/>
              <a:defRPr b="0" i="0" sz="2100" u="none" cap="none" strike="noStrike">
                <a:solidFill>
                  <a:schemeClr val="dk1"/>
                </a:solidFill>
                <a:latin typeface="Calibri"/>
                <a:ea typeface="Calibri"/>
                <a:cs typeface="Calibri"/>
                <a:sym typeface="Calibri"/>
              </a:defRPr>
            </a:lvl2pPr>
            <a:lvl3pPr indent="0" lvl="2" marL="685800" marR="0" algn="l">
              <a:lnSpc>
                <a:spcPct val="90000"/>
              </a:lnSpc>
              <a:spcBef>
                <a:spcPts val="400"/>
              </a:spcBef>
              <a:spcAft>
                <a:spcPts val="0"/>
              </a:spcAft>
              <a:buClr>
                <a:schemeClr val="dk1"/>
              </a:buClr>
              <a:buSzPts val="1100"/>
              <a:buFont typeface="Arial"/>
              <a:buNone/>
              <a:defRPr b="0" i="0" sz="1800" u="none" cap="none" strike="noStrike">
                <a:solidFill>
                  <a:schemeClr val="dk1"/>
                </a:solidFill>
                <a:latin typeface="Calibri"/>
                <a:ea typeface="Calibri"/>
                <a:cs typeface="Calibri"/>
                <a:sym typeface="Calibri"/>
              </a:defRPr>
            </a:lvl3pPr>
            <a:lvl4pPr indent="0" lvl="3" marL="10287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4pPr>
            <a:lvl5pPr indent="0" lvl="4" marL="13716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5pPr>
            <a:lvl6pPr indent="0" lvl="5" marL="17145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6pPr>
            <a:lvl7pPr indent="0" lvl="6" marL="20574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7pPr>
            <a:lvl8pPr indent="0" lvl="7" marL="24003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8pPr>
            <a:lvl9pPr indent="0" lvl="8" marL="27432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9pPr>
          </a:lstStyle>
          <a:p/>
        </p:txBody>
      </p:sp>
      <p:sp>
        <p:nvSpPr>
          <p:cNvPr id="1585" name="Google Shape;1585;p211"/>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86" name="Google Shape;1586;p21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7" name="Google Shape;1587;p21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8" name="Google Shape;1588;p21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589" name="Shape 1589"/>
        <p:cNvGrpSpPr/>
        <p:nvPr/>
      </p:nvGrpSpPr>
      <p:grpSpPr>
        <a:xfrm>
          <a:off x="0" y="0"/>
          <a:ext cx="0" cy="0"/>
          <a:chOff x="0" y="0"/>
          <a:chExt cx="0" cy="0"/>
        </a:xfrm>
      </p:grpSpPr>
      <p:sp>
        <p:nvSpPr>
          <p:cNvPr id="1590" name="Google Shape;1590;p21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1" name="Google Shape;1591;p212"/>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2" name="Google Shape;1592;p21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3" name="Google Shape;1593;p21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4" name="Google Shape;1594;p2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595" name="Shape 1595"/>
        <p:cNvGrpSpPr/>
        <p:nvPr/>
      </p:nvGrpSpPr>
      <p:grpSpPr>
        <a:xfrm>
          <a:off x="0" y="0"/>
          <a:ext cx="0" cy="0"/>
          <a:chOff x="0" y="0"/>
          <a:chExt cx="0" cy="0"/>
        </a:xfrm>
      </p:grpSpPr>
      <p:sp>
        <p:nvSpPr>
          <p:cNvPr id="1596" name="Google Shape;1596;p213"/>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7" name="Google Shape;1597;p213"/>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8" name="Google Shape;1598;p21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9" name="Google Shape;1599;p21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600" name="Google Shape;1600;p2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607" name="Shape 1607"/>
        <p:cNvGrpSpPr/>
        <p:nvPr/>
      </p:nvGrpSpPr>
      <p:grpSpPr>
        <a:xfrm>
          <a:off x="0" y="0"/>
          <a:ext cx="0" cy="0"/>
          <a:chOff x="0" y="0"/>
          <a:chExt cx="0" cy="0"/>
        </a:xfrm>
      </p:grpSpPr>
      <p:sp>
        <p:nvSpPr>
          <p:cNvPr id="1608" name="Google Shape;1608;p21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09" name="Google Shape;1609;p215"/>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0" name="Google Shape;1610;p215"/>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1" name="Shape 111"/>
        <p:cNvGrpSpPr/>
        <p:nvPr/>
      </p:nvGrpSpPr>
      <p:grpSpPr>
        <a:xfrm>
          <a:off x="0" y="0"/>
          <a:ext cx="0" cy="0"/>
          <a:chOff x="0" y="0"/>
          <a:chExt cx="0" cy="0"/>
        </a:xfrm>
      </p:grpSpPr>
      <p:sp>
        <p:nvSpPr>
          <p:cNvPr id="112" name="Google Shape;112;p2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3" name="Google Shape;113;p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a:solidFill>
                  <a:schemeClr val="dk1"/>
                </a:solidFill>
              </a:defRPr>
            </a:lvl1pPr>
            <a:lvl2pPr lvl="1" algn="l">
              <a:spcBef>
                <a:spcPts val="0"/>
              </a:spcBef>
              <a:spcAft>
                <a:spcPts val="0"/>
              </a:spcAft>
              <a:buSzPts val="1000"/>
              <a:buNone/>
              <a:defRPr/>
            </a:lvl2pPr>
            <a:lvl3pPr lvl="2" algn="l">
              <a:spcBef>
                <a:spcPts val="0"/>
              </a:spcBef>
              <a:spcAft>
                <a:spcPts val="0"/>
              </a:spcAft>
              <a:buSzPts val="1000"/>
              <a:buNone/>
              <a:defRPr/>
            </a:lvl3pPr>
            <a:lvl4pPr lvl="3" algn="l">
              <a:spcBef>
                <a:spcPts val="0"/>
              </a:spcBef>
              <a:spcAft>
                <a:spcPts val="0"/>
              </a:spcAft>
              <a:buSzPts val="1000"/>
              <a:buNone/>
              <a:defRPr/>
            </a:lvl4pPr>
            <a:lvl5pPr lvl="4" algn="l">
              <a:spcBef>
                <a:spcPts val="0"/>
              </a:spcBef>
              <a:spcAft>
                <a:spcPts val="0"/>
              </a:spcAft>
              <a:buSzPts val="1000"/>
              <a:buNone/>
              <a:defRPr/>
            </a:lvl5pPr>
            <a:lvl6pPr lvl="5" algn="l">
              <a:spcBef>
                <a:spcPts val="0"/>
              </a:spcBef>
              <a:spcAft>
                <a:spcPts val="0"/>
              </a:spcAft>
              <a:buSzPts val="1000"/>
              <a:buNone/>
              <a:defRPr/>
            </a:lvl6pPr>
            <a:lvl7pPr lvl="6" algn="l">
              <a:spcBef>
                <a:spcPts val="0"/>
              </a:spcBef>
              <a:spcAft>
                <a:spcPts val="0"/>
              </a:spcAft>
              <a:buSzPts val="1000"/>
              <a:buNone/>
              <a:defRPr/>
            </a:lvl7pPr>
            <a:lvl8pPr lvl="7" algn="l">
              <a:spcBef>
                <a:spcPts val="0"/>
              </a:spcBef>
              <a:spcAft>
                <a:spcPts val="0"/>
              </a:spcAft>
              <a:buSzPts val="1000"/>
              <a:buNone/>
              <a:defRPr/>
            </a:lvl8pPr>
            <a:lvl9pPr lvl="8" algn="l">
              <a:spcBef>
                <a:spcPts val="0"/>
              </a:spcBef>
              <a:spcAft>
                <a:spcPts val="0"/>
              </a:spcAft>
              <a:buSzPts val="1000"/>
              <a:buNone/>
              <a:defRPr/>
            </a:lvl9pPr>
          </a:lstStyle>
          <a:p/>
        </p:txBody>
      </p:sp>
      <p:sp>
        <p:nvSpPr>
          <p:cNvPr id="114" name="Google Shape;114;p2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5" name="Google Shape;115;p2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6" name="Google Shape;116;p2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11" name="Shape 1611"/>
        <p:cNvGrpSpPr/>
        <p:nvPr/>
      </p:nvGrpSpPr>
      <p:grpSpPr>
        <a:xfrm>
          <a:off x="0" y="0"/>
          <a:ext cx="0" cy="0"/>
          <a:chOff x="0" y="0"/>
          <a:chExt cx="0" cy="0"/>
        </a:xfrm>
      </p:grpSpPr>
      <p:sp>
        <p:nvSpPr>
          <p:cNvPr id="1612" name="Google Shape;1612;p21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3" name="Google Shape;1613;p216"/>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4" name="Google Shape;1614;p216"/>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5" name="Shape 1615"/>
        <p:cNvGrpSpPr/>
        <p:nvPr/>
      </p:nvGrpSpPr>
      <p:grpSpPr>
        <a:xfrm>
          <a:off x="0" y="0"/>
          <a:ext cx="0" cy="0"/>
          <a:chOff x="0" y="0"/>
          <a:chExt cx="0" cy="0"/>
        </a:xfrm>
      </p:grpSpPr>
      <p:sp>
        <p:nvSpPr>
          <p:cNvPr id="1616" name="Google Shape;1616;p217"/>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7" name="Google Shape;1617;p217"/>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18" name="Shape 1618"/>
        <p:cNvGrpSpPr/>
        <p:nvPr/>
      </p:nvGrpSpPr>
      <p:grpSpPr>
        <a:xfrm>
          <a:off x="0" y="0"/>
          <a:ext cx="0" cy="0"/>
          <a:chOff x="0" y="0"/>
          <a:chExt cx="0" cy="0"/>
        </a:xfrm>
      </p:grpSpPr>
      <p:sp>
        <p:nvSpPr>
          <p:cNvPr id="1619" name="Google Shape;1619;p21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20" name="Google Shape;1620;p218"/>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21" name="Shape 1621"/>
        <p:cNvGrpSpPr/>
        <p:nvPr/>
      </p:nvGrpSpPr>
      <p:grpSpPr>
        <a:xfrm>
          <a:off x="0" y="0"/>
          <a:ext cx="0" cy="0"/>
          <a:chOff x="0" y="0"/>
          <a:chExt cx="0" cy="0"/>
        </a:xfrm>
      </p:grpSpPr>
      <p:sp>
        <p:nvSpPr>
          <p:cNvPr id="1622" name="Google Shape;1622;p21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3" name="Google Shape;1623;p219"/>
          <p:cNvSpPr/>
          <p:nvPr>
            <p:ph idx="2" type="pic"/>
          </p:nvPr>
        </p:nvSpPr>
        <p:spPr>
          <a:xfrm>
            <a:off x="3887788" y="740569"/>
            <a:ext cx="4629300" cy="3655200"/>
          </a:xfrm>
          <a:prstGeom prst="rect">
            <a:avLst/>
          </a:prstGeom>
          <a:noFill/>
          <a:ln>
            <a:noFill/>
          </a:ln>
        </p:spPr>
      </p:sp>
      <p:sp>
        <p:nvSpPr>
          <p:cNvPr id="1624" name="Google Shape;1624;p219"/>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625" name="Shape 1625"/>
        <p:cNvGrpSpPr/>
        <p:nvPr/>
      </p:nvGrpSpPr>
      <p:grpSpPr>
        <a:xfrm>
          <a:off x="0" y="0"/>
          <a:ext cx="0" cy="0"/>
          <a:chOff x="0" y="0"/>
          <a:chExt cx="0" cy="0"/>
        </a:xfrm>
      </p:grpSpPr>
      <p:sp>
        <p:nvSpPr>
          <p:cNvPr id="1626" name="Google Shape;1626;p220"/>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7" name="Google Shape;1627;p220"/>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628" name="Google Shape;1628;p220"/>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29" name="Shape 1629"/>
        <p:cNvGrpSpPr/>
        <p:nvPr/>
      </p:nvGrpSpPr>
      <p:grpSpPr>
        <a:xfrm>
          <a:off x="0" y="0"/>
          <a:ext cx="0" cy="0"/>
          <a:chOff x="0" y="0"/>
          <a:chExt cx="0" cy="0"/>
        </a:xfrm>
      </p:grpSpPr>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30" name="Shape 1630"/>
        <p:cNvGrpSpPr/>
        <p:nvPr/>
      </p:nvGrpSpPr>
      <p:grpSpPr>
        <a:xfrm>
          <a:off x="0" y="0"/>
          <a:ext cx="0" cy="0"/>
          <a:chOff x="0" y="0"/>
          <a:chExt cx="0" cy="0"/>
        </a:xfrm>
      </p:grpSpPr>
      <p:sp>
        <p:nvSpPr>
          <p:cNvPr id="1631" name="Google Shape;1631;p222"/>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632" name="Shape 1632"/>
        <p:cNvGrpSpPr/>
        <p:nvPr/>
      </p:nvGrpSpPr>
      <p:grpSpPr>
        <a:xfrm>
          <a:off x="0" y="0"/>
          <a:ext cx="0" cy="0"/>
          <a:chOff x="0" y="0"/>
          <a:chExt cx="0" cy="0"/>
        </a:xfrm>
      </p:grpSpPr>
      <p:sp>
        <p:nvSpPr>
          <p:cNvPr id="1633" name="Google Shape;1633;p223"/>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34" name="Google Shape;1634;p223"/>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5" name="Google Shape;1635;p223"/>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36" name="Google Shape;1636;p223"/>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7" name="Google Shape;1637;p223"/>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38" name="Shape 1638"/>
        <p:cNvGrpSpPr/>
        <p:nvPr/>
      </p:nvGrpSpPr>
      <p:grpSpPr>
        <a:xfrm>
          <a:off x="0" y="0"/>
          <a:ext cx="0" cy="0"/>
          <a:chOff x="0" y="0"/>
          <a:chExt cx="0" cy="0"/>
        </a:xfrm>
      </p:grpSpPr>
      <p:sp>
        <p:nvSpPr>
          <p:cNvPr id="1639" name="Google Shape;1639;p22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0" name="Google Shape;1640;p224"/>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41" name="Google Shape;1641;p224"/>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42" name="Shape 1642"/>
        <p:cNvGrpSpPr/>
        <p:nvPr/>
      </p:nvGrpSpPr>
      <p:grpSpPr>
        <a:xfrm>
          <a:off x="0" y="0"/>
          <a:ext cx="0" cy="0"/>
          <a:chOff x="0" y="0"/>
          <a:chExt cx="0" cy="0"/>
        </a:xfrm>
      </p:grpSpPr>
      <p:sp>
        <p:nvSpPr>
          <p:cNvPr id="1643" name="Google Shape;1643;p225"/>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44" name="Google Shape;1644;p225"/>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17" name="Shape 117"/>
        <p:cNvGrpSpPr/>
        <p:nvPr/>
      </p:nvGrpSpPr>
      <p:grpSpPr>
        <a:xfrm>
          <a:off x="0" y="0"/>
          <a:ext cx="0" cy="0"/>
          <a:chOff x="0" y="0"/>
          <a:chExt cx="0" cy="0"/>
        </a:xfrm>
      </p:grpSpPr>
      <p:sp>
        <p:nvSpPr>
          <p:cNvPr id="118" name="Google Shape;118;p23"/>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9" name="Google Shape;119;p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0" name="Google Shape;120;p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1" name="Google Shape;121;p23"/>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2" name="Google Shape;122;p23"/>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3" name="Google Shape;123;p23"/>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45" name="Shape 1645"/>
        <p:cNvGrpSpPr/>
        <p:nvPr/>
      </p:nvGrpSpPr>
      <p:grpSpPr>
        <a:xfrm>
          <a:off x="0" y="0"/>
          <a:ext cx="0" cy="0"/>
          <a:chOff x="0" y="0"/>
          <a:chExt cx="0" cy="0"/>
        </a:xfrm>
      </p:grpSpPr>
      <p:sp>
        <p:nvSpPr>
          <p:cNvPr id="1646" name="Google Shape;1646;p22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7" name="Google Shape;1647;p22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652" name="Shape 1652"/>
        <p:cNvGrpSpPr/>
        <p:nvPr/>
      </p:nvGrpSpPr>
      <p:grpSpPr>
        <a:xfrm>
          <a:off x="0" y="0"/>
          <a:ext cx="0" cy="0"/>
          <a:chOff x="0" y="0"/>
          <a:chExt cx="0" cy="0"/>
        </a:xfrm>
      </p:grpSpPr>
      <p:sp>
        <p:nvSpPr>
          <p:cNvPr id="1653" name="Google Shape;1653;p228"/>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4" name="Google Shape;1654;p228"/>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5" name="Google Shape;1655;p228"/>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spcBef>
                <a:spcPts val="700"/>
              </a:spcBef>
              <a:spcAft>
                <a:spcPts val="0"/>
              </a:spcAft>
              <a:buSzPts val="1400"/>
              <a:buFont typeface="Arial"/>
              <a:buNone/>
              <a:defRPr/>
            </a:lvl1pPr>
            <a:lvl2pPr indent="-228600" lvl="1" marL="914400" algn="ctr">
              <a:spcBef>
                <a:spcPts val="700"/>
              </a:spcBef>
              <a:spcAft>
                <a:spcPts val="0"/>
              </a:spcAft>
              <a:buSzPts val="1400"/>
              <a:buFont typeface="Arial"/>
              <a:buNone/>
              <a:defRPr/>
            </a:lvl2pPr>
            <a:lvl3pPr indent="-228600" lvl="2" marL="1371600" algn="ctr">
              <a:spcBef>
                <a:spcPts val="700"/>
              </a:spcBef>
              <a:spcAft>
                <a:spcPts val="0"/>
              </a:spcAft>
              <a:buSzPts val="1400"/>
              <a:buFont typeface="Arial"/>
              <a:buNone/>
              <a:defRPr/>
            </a:lvl3pPr>
            <a:lvl4pPr indent="-228600" lvl="3" marL="1828800" algn="ctr">
              <a:spcBef>
                <a:spcPts val="700"/>
              </a:spcBef>
              <a:spcAft>
                <a:spcPts val="0"/>
              </a:spcAft>
              <a:buSzPts val="1400"/>
              <a:buFont typeface="Arial"/>
              <a:buNone/>
              <a:defRPr/>
            </a:lvl4pPr>
            <a:lvl5pPr indent="-228600" lvl="4" marL="2286000" algn="ctr">
              <a:spcBef>
                <a:spcPts val="700"/>
              </a:spcBef>
              <a:spcAft>
                <a:spcPts val="0"/>
              </a:spcAft>
              <a:buSzPts val="1400"/>
              <a:buFont typeface="Arial"/>
              <a:buNone/>
              <a:defRPr/>
            </a:lvl5pPr>
            <a:lvl6pPr indent="-317500" lvl="5" marL="2743200">
              <a:spcBef>
                <a:spcPts val="700"/>
              </a:spcBef>
              <a:spcAft>
                <a:spcPts val="0"/>
              </a:spcAft>
              <a:buSzPts val="1400"/>
              <a:buChar char="•"/>
              <a:defRPr/>
            </a:lvl6pPr>
            <a:lvl7pPr indent="-317500" lvl="6" marL="3200400">
              <a:spcBef>
                <a:spcPts val="700"/>
              </a:spcBef>
              <a:spcAft>
                <a:spcPts val="0"/>
              </a:spcAft>
              <a:buSzPts val="1400"/>
              <a:buChar char="•"/>
              <a:defRPr/>
            </a:lvl7pPr>
            <a:lvl8pPr indent="-317500" lvl="7" marL="3657600">
              <a:spcBef>
                <a:spcPts val="700"/>
              </a:spcBef>
              <a:spcAft>
                <a:spcPts val="0"/>
              </a:spcAft>
              <a:buSzPts val="1400"/>
              <a:buChar char="•"/>
              <a:defRPr/>
            </a:lvl8pPr>
            <a:lvl9pPr indent="-317500" lvl="8" marL="4114800">
              <a:spcBef>
                <a:spcPts val="700"/>
              </a:spcBef>
              <a:spcAft>
                <a:spcPts val="0"/>
              </a:spcAft>
              <a:buSzPts val="1400"/>
              <a:buChar char="•"/>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656" name="Shape 1656"/>
        <p:cNvGrpSpPr/>
        <p:nvPr/>
      </p:nvGrpSpPr>
      <p:grpSpPr>
        <a:xfrm>
          <a:off x="0" y="0"/>
          <a:ext cx="0" cy="0"/>
          <a:chOff x="0" y="0"/>
          <a:chExt cx="0" cy="0"/>
        </a:xfrm>
      </p:grpSpPr>
      <p:sp>
        <p:nvSpPr>
          <p:cNvPr id="1657" name="Google Shape;1657;p22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8" name="Google Shape;1658;p22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9" name="Google Shape;1659;p22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spcBef>
                <a:spcPts val="700"/>
              </a:spcBef>
              <a:spcAft>
                <a:spcPts val="0"/>
              </a:spcAft>
              <a:buSzPts val="1400"/>
              <a:buFont typeface="Arial"/>
              <a:buChar char="»"/>
              <a:defRPr/>
            </a:lvl1pPr>
            <a:lvl2pPr indent="-317500" lvl="1" marL="914400">
              <a:spcBef>
                <a:spcPts val="700"/>
              </a:spcBef>
              <a:spcAft>
                <a:spcPts val="0"/>
              </a:spcAft>
              <a:buSzPts val="1400"/>
              <a:buFont typeface="Arial"/>
              <a:buChar char="–"/>
              <a:defRPr/>
            </a:lvl2pPr>
            <a:lvl3pPr indent="-317500" lvl="2" marL="1371600">
              <a:spcBef>
                <a:spcPts val="700"/>
              </a:spcBef>
              <a:spcAft>
                <a:spcPts val="0"/>
              </a:spcAft>
              <a:buSzPts val="1400"/>
              <a:buFont typeface="Arial"/>
              <a:buChar char="•"/>
              <a:defRPr/>
            </a:lvl3pPr>
            <a:lvl4pPr indent="-317500" lvl="3" marL="1828800">
              <a:spcBef>
                <a:spcPts val="700"/>
              </a:spcBef>
              <a:spcAft>
                <a:spcPts val="0"/>
              </a:spcAft>
              <a:buSzPts val="1400"/>
              <a:buFont typeface="Arial"/>
              <a:buChar char="–"/>
              <a:defRPr/>
            </a:lvl4pPr>
            <a:lvl5pPr indent="-317500" lvl="4" marL="2286000">
              <a:spcBef>
                <a:spcPts val="700"/>
              </a:spcBef>
              <a:spcAft>
                <a:spcPts val="0"/>
              </a:spcAft>
              <a:buSzPts val="1400"/>
              <a:buFont typeface="Arial"/>
              <a:buChar char="»"/>
              <a:defRPr/>
            </a:lvl5pPr>
            <a:lvl6pPr indent="-317500" lvl="5" marL="2743200">
              <a:spcBef>
                <a:spcPts val="700"/>
              </a:spcBef>
              <a:spcAft>
                <a:spcPts val="0"/>
              </a:spcAft>
              <a:buSzPts val="1400"/>
              <a:buFont typeface="Arial"/>
              <a:buChar char="•"/>
              <a:defRPr/>
            </a:lvl6pPr>
            <a:lvl7pPr indent="-317500" lvl="6" marL="3200400">
              <a:spcBef>
                <a:spcPts val="700"/>
              </a:spcBef>
              <a:spcAft>
                <a:spcPts val="0"/>
              </a:spcAft>
              <a:buSzPts val="1400"/>
              <a:buFont typeface="Arial"/>
              <a:buChar char="•"/>
              <a:defRPr/>
            </a:lvl7pPr>
            <a:lvl8pPr indent="-317500" lvl="7" marL="3657600">
              <a:spcBef>
                <a:spcPts val="700"/>
              </a:spcBef>
              <a:spcAft>
                <a:spcPts val="0"/>
              </a:spcAft>
              <a:buSzPts val="1400"/>
              <a:buFont typeface="Arial"/>
              <a:buChar char="•"/>
              <a:defRPr/>
            </a:lvl8pPr>
            <a:lvl9pPr indent="-317500" lvl="8" marL="4114800">
              <a:spcBef>
                <a:spcPts val="700"/>
              </a:spcBef>
              <a:spcAft>
                <a:spcPts val="0"/>
              </a:spcAft>
              <a:buSzPts val="1400"/>
              <a:buFont typeface="Arial"/>
              <a:buChar char="•"/>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1671" name="Shape 1671"/>
        <p:cNvGrpSpPr/>
        <p:nvPr/>
      </p:nvGrpSpPr>
      <p:grpSpPr>
        <a:xfrm>
          <a:off x="0" y="0"/>
          <a:ext cx="0" cy="0"/>
          <a:chOff x="0" y="0"/>
          <a:chExt cx="0" cy="0"/>
        </a:xfrm>
      </p:grpSpPr>
      <p:sp>
        <p:nvSpPr>
          <p:cNvPr id="1672" name="Google Shape;1672;p231"/>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indent="0" lvl="0" marL="0" marR="0" algn="r">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73" name="Google Shape;1673;p231"/>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indent="0" lvl="0" marL="0" marR="45720" algn="r">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indent="0" lvl="1" marL="457200" marR="0" algn="ctr">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indent="0" lvl="3" marL="1371600" marR="0" algn="ctr">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indent="0" lvl="4" marL="1828800" marR="0" algn="ctr">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indent="0" lvl="5" marL="2286000" marR="0" algn="ctr">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indent="0" lvl="6" marL="2743200" marR="0" algn="ctr">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indent="0" lvl="7" marL="3200400" marR="0" algn="ctr">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indent="0" lvl="8" marL="3657600" marR="0" algn="ctr">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1674" name="Google Shape;1674;p23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5" name="Google Shape;1675;p23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6" name="Google Shape;1676;p23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677" name="Shape 1677"/>
        <p:cNvGrpSpPr/>
        <p:nvPr/>
      </p:nvGrpSpPr>
      <p:grpSpPr>
        <a:xfrm>
          <a:off x="0" y="0"/>
          <a:ext cx="0" cy="0"/>
          <a:chOff x="0" y="0"/>
          <a:chExt cx="0" cy="0"/>
        </a:xfrm>
      </p:grpSpPr>
      <p:sp>
        <p:nvSpPr>
          <p:cNvPr id="1678" name="Google Shape;1678;p23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79" name="Google Shape;1679;p23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680" name="Google Shape;1680;p23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1" name="Google Shape;1681;p23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2" name="Google Shape;1682;p23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1683" name="Shape 1683"/>
        <p:cNvGrpSpPr/>
        <p:nvPr/>
      </p:nvGrpSpPr>
      <p:grpSpPr>
        <a:xfrm>
          <a:off x="0" y="0"/>
          <a:ext cx="0" cy="0"/>
          <a:chOff x="0" y="0"/>
          <a:chExt cx="0" cy="0"/>
        </a:xfrm>
      </p:grpSpPr>
      <p:sp>
        <p:nvSpPr>
          <p:cNvPr id="1684" name="Google Shape;1684;p233"/>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rgbClr val="54EEC5"/>
              </a:buClr>
              <a:buSzPts val="1400"/>
              <a:buNone/>
              <a:defRPr b="1" sz="5600" cap="none">
                <a:solidFill>
                  <a:srgbClr val="54EEC5"/>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85" name="Google Shape;1685;p233"/>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spcBef>
                <a:spcPts val="520"/>
              </a:spcBef>
              <a:spcAft>
                <a:spcPts val="0"/>
              </a:spcAft>
              <a:buClr>
                <a:schemeClr val="lt1"/>
              </a:buClr>
              <a:buSzPts val="1400"/>
              <a:buNone/>
              <a:defRPr sz="2200">
                <a:solidFill>
                  <a:schemeClr val="lt1"/>
                </a:solidFill>
              </a:defRPr>
            </a:lvl1pPr>
            <a:lvl2pPr indent="-228600" lvl="1" marL="914400">
              <a:spcBef>
                <a:spcPts val="0"/>
              </a:spcBef>
              <a:spcAft>
                <a:spcPts val="0"/>
              </a:spcAft>
              <a:buClr>
                <a:schemeClr val="lt1"/>
              </a:buClr>
              <a:buSzPts val="1400"/>
              <a:buNone/>
              <a:defRPr sz="1800">
                <a:solidFill>
                  <a:schemeClr val="lt1"/>
                </a:solidFill>
              </a:defRPr>
            </a:lvl2pPr>
            <a:lvl3pPr indent="-228600" lvl="2" marL="1371600">
              <a:spcBef>
                <a:spcPts val="0"/>
              </a:spcBef>
              <a:spcAft>
                <a:spcPts val="0"/>
              </a:spcAft>
              <a:buClr>
                <a:schemeClr val="lt1"/>
              </a:buClr>
              <a:buSzPts val="1400"/>
              <a:buNone/>
              <a:defRPr sz="1600">
                <a:solidFill>
                  <a:schemeClr val="lt1"/>
                </a:solidFill>
              </a:defRPr>
            </a:lvl3pPr>
            <a:lvl4pPr indent="-228600" lvl="3" marL="1828800">
              <a:spcBef>
                <a:spcPts val="0"/>
              </a:spcBef>
              <a:spcAft>
                <a:spcPts val="0"/>
              </a:spcAft>
              <a:buClr>
                <a:schemeClr val="lt1"/>
              </a:buClr>
              <a:buSzPts val="1400"/>
              <a:buNone/>
              <a:defRPr sz="1400">
                <a:solidFill>
                  <a:schemeClr val="lt1"/>
                </a:solidFill>
              </a:defRPr>
            </a:lvl4pPr>
            <a:lvl5pPr indent="-228600" lvl="4" marL="2286000">
              <a:spcBef>
                <a:spcPts val="0"/>
              </a:spcBef>
              <a:spcAft>
                <a:spcPts val="0"/>
              </a:spcAft>
              <a:buClr>
                <a:schemeClr val="lt1"/>
              </a:buClr>
              <a:buSzPts val="1400"/>
              <a:buNone/>
              <a:defRPr sz="1400">
                <a:solidFill>
                  <a:schemeClr val="lt1"/>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86" name="Google Shape;1686;p23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7" name="Google Shape;1687;p23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8" name="Google Shape;1688;p23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1689" name="Shape 1689"/>
        <p:cNvGrpSpPr/>
        <p:nvPr/>
      </p:nvGrpSpPr>
      <p:grpSpPr>
        <a:xfrm>
          <a:off x="0" y="0"/>
          <a:ext cx="0" cy="0"/>
          <a:chOff x="0" y="0"/>
          <a:chExt cx="0" cy="0"/>
        </a:xfrm>
      </p:grpSpPr>
      <p:sp>
        <p:nvSpPr>
          <p:cNvPr id="1690" name="Google Shape;1690;p234"/>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1" name="Google Shape;1691;p234"/>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2" name="Google Shape;1692;p234"/>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3" name="Google Shape;1693;p23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4" name="Google Shape;1694;p23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5" name="Google Shape;1695;p23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1696" name="Shape 1696"/>
        <p:cNvGrpSpPr/>
        <p:nvPr/>
      </p:nvGrpSpPr>
      <p:grpSpPr>
        <a:xfrm>
          <a:off x="0" y="0"/>
          <a:ext cx="0" cy="0"/>
          <a:chOff x="0" y="0"/>
          <a:chExt cx="0" cy="0"/>
        </a:xfrm>
      </p:grpSpPr>
      <p:sp>
        <p:nvSpPr>
          <p:cNvPr id="1697" name="Google Shape;1697;p235"/>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8" name="Google Shape;1698;p235"/>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9" name="Google Shape;1699;p235"/>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0" name="Google Shape;1700;p235"/>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1" name="Google Shape;1701;p235"/>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2" name="Google Shape;1702;p23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3" name="Google Shape;1703;p23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4" name="Google Shape;1704;p23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5" name="Shape 1705"/>
        <p:cNvGrpSpPr/>
        <p:nvPr/>
      </p:nvGrpSpPr>
      <p:grpSpPr>
        <a:xfrm>
          <a:off x="0" y="0"/>
          <a:ext cx="0" cy="0"/>
          <a:chOff x="0" y="0"/>
          <a:chExt cx="0" cy="0"/>
        </a:xfrm>
      </p:grpSpPr>
      <p:sp>
        <p:nvSpPr>
          <p:cNvPr id="1706" name="Google Shape;1706;p236"/>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07" name="Google Shape;1707;p23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8" name="Google Shape;1708;p23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9" name="Google Shape;1709;p23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3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2" name="Google Shape;1712;p23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3" name="Google Shape;1713;p23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4" name="Shape 124"/>
        <p:cNvGrpSpPr/>
        <p:nvPr/>
      </p:nvGrpSpPr>
      <p:grpSpPr>
        <a:xfrm>
          <a:off x="0" y="0"/>
          <a:ext cx="0" cy="0"/>
          <a:chOff x="0" y="0"/>
          <a:chExt cx="0" cy="0"/>
        </a:xfrm>
      </p:grpSpPr>
      <p:sp>
        <p:nvSpPr>
          <p:cNvPr id="125" name="Google Shape;125;p2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6" name="Google Shape;126;p2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7" name="Google Shape;127;p2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714" name="Shape 1714"/>
        <p:cNvGrpSpPr/>
        <p:nvPr/>
      </p:nvGrpSpPr>
      <p:grpSpPr>
        <a:xfrm>
          <a:off x="0" y="0"/>
          <a:ext cx="0" cy="0"/>
          <a:chOff x="0" y="0"/>
          <a:chExt cx="0" cy="0"/>
        </a:xfrm>
      </p:grpSpPr>
      <p:sp>
        <p:nvSpPr>
          <p:cNvPr id="1715" name="Google Shape;1715;p238"/>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26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16" name="Google Shape;1716;p238"/>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spcBef>
                <a:spcPts val="520"/>
              </a:spcBef>
              <a:spcAft>
                <a:spcPts val="0"/>
              </a:spcAft>
              <a:buSzPts val="1400"/>
              <a:buNone/>
              <a:defRPr sz="1400"/>
            </a:lvl1pPr>
            <a:lvl2pPr indent="-228600" lvl="1" marL="914400" algn="l">
              <a:spcBef>
                <a:spcPts val="0"/>
              </a:spcBef>
              <a:spcAft>
                <a:spcPts val="0"/>
              </a:spcAft>
              <a:buSzPts val="1400"/>
              <a:buNone/>
              <a:defRPr sz="1200"/>
            </a:lvl2pPr>
            <a:lvl3pPr indent="-228600" lvl="2" marL="1371600" algn="l">
              <a:spcBef>
                <a:spcPts val="0"/>
              </a:spcBef>
              <a:spcAft>
                <a:spcPts val="0"/>
              </a:spcAft>
              <a:buSzPts val="1400"/>
              <a:buNone/>
              <a:defRPr sz="1000"/>
            </a:lvl3pPr>
            <a:lvl4pPr indent="-228600" lvl="3" marL="1828800" algn="l">
              <a:spcBef>
                <a:spcPts val="0"/>
              </a:spcBef>
              <a:spcAft>
                <a:spcPts val="0"/>
              </a:spcAft>
              <a:buSzPts val="1400"/>
              <a:buNone/>
              <a:defRPr sz="900"/>
            </a:lvl4pPr>
            <a:lvl5pPr indent="-228600" lvl="4" marL="2286000" algn="l">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7" name="Google Shape;1717;p238"/>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800"/>
            </a:lvl1pPr>
            <a:lvl2pPr indent="-317500" lvl="1" marL="914400">
              <a:spcBef>
                <a:spcPts val="0"/>
              </a:spcBef>
              <a:spcAft>
                <a:spcPts val="0"/>
              </a:spcAft>
              <a:buSzPts val="1400"/>
              <a:buChar char="●"/>
              <a:defRPr sz="2600"/>
            </a:lvl2pPr>
            <a:lvl3pPr indent="-317500" lvl="2" marL="1371600">
              <a:spcBef>
                <a:spcPts val="0"/>
              </a:spcBef>
              <a:spcAft>
                <a:spcPts val="0"/>
              </a:spcAft>
              <a:buSzPts val="1400"/>
              <a:buChar char="●"/>
              <a:defRPr sz="2400"/>
            </a:lvl3pPr>
            <a:lvl4pPr indent="-317500" lvl="3" marL="1828800">
              <a:spcBef>
                <a:spcPts val="0"/>
              </a:spcBef>
              <a:spcAft>
                <a:spcPts val="0"/>
              </a:spcAft>
              <a:buSzPts val="1400"/>
              <a:buChar char="●"/>
              <a:defRPr sz="20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8" name="Google Shape;1718;p23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9" name="Google Shape;1719;p23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0" name="Google Shape;1720;p23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1721" name="Shape 1721"/>
        <p:cNvGrpSpPr/>
        <p:nvPr/>
      </p:nvGrpSpPr>
      <p:grpSpPr>
        <a:xfrm>
          <a:off x="0" y="0"/>
          <a:ext cx="0" cy="0"/>
          <a:chOff x="0" y="0"/>
          <a:chExt cx="0" cy="0"/>
        </a:xfrm>
      </p:grpSpPr>
      <p:sp>
        <p:nvSpPr>
          <p:cNvPr id="1722" name="Google Shape;1722;p239"/>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3" name="Google Shape;1723;p239"/>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4" name="Google Shape;1724;p239"/>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1" sz="2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25" name="Google Shape;1725;p239"/>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spcBef>
                <a:spcPts val="250"/>
              </a:spcBef>
              <a:spcAft>
                <a:spcPts val="0"/>
              </a:spcAft>
              <a:buSzPts val="1400"/>
              <a:buNone/>
              <a:defRPr sz="1300"/>
            </a:lvl1pPr>
            <a:lvl2pPr indent="-317500" lvl="1" marL="914400">
              <a:spcBef>
                <a:spcPts val="0"/>
              </a:spcBef>
              <a:spcAft>
                <a:spcPts val="0"/>
              </a:spcAft>
              <a:buSzPts val="1400"/>
              <a:buChar char="●"/>
              <a:defRPr sz="1200"/>
            </a:lvl2pPr>
            <a:lvl3pPr indent="-317500" lvl="2" marL="1371600">
              <a:spcBef>
                <a:spcPts val="0"/>
              </a:spcBef>
              <a:spcAft>
                <a:spcPts val="0"/>
              </a:spcAft>
              <a:buSzPts val="1400"/>
              <a:buChar char="●"/>
              <a:defRPr sz="1000"/>
            </a:lvl3pPr>
            <a:lvl4pPr indent="-317500" lvl="3" marL="1828800">
              <a:spcBef>
                <a:spcPts val="0"/>
              </a:spcBef>
              <a:spcAft>
                <a:spcPts val="0"/>
              </a:spcAft>
              <a:buSzPts val="1400"/>
              <a:buChar char="●"/>
              <a:defRPr sz="900"/>
            </a:lvl4pPr>
            <a:lvl5pPr indent="-317500" lvl="4" marL="2286000">
              <a:spcBef>
                <a:spcPts val="0"/>
              </a:spcBef>
              <a:spcAft>
                <a:spcPts val="0"/>
              </a:spcAft>
              <a:buSzPts val="1400"/>
              <a:buChar char="●"/>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6" name="Google Shape;1726;p23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7" name="Google Shape;1727;p23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8" name="Google Shape;1728;p239"/>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
        <p:nvSpPr>
          <p:cNvPr id="1729" name="Google Shape;1729;p239"/>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txBody>
          <a:bodyPr anchorCtr="0" anchor="b" bIns="91425" lIns="91425" spcFirstLastPara="1" rIns="91425" wrap="square" tIns="91425">
            <a:noAutofit/>
          </a:bodyPr>
          <a:lstStyle>
            <a:lvl1pPr indent="0" lvl="0" marL="0" marR="0" algn="l">
              <a:spcBef>
                <a:spcPts val="0"/>
              </a:spcBef>
              <a:spcAft>
                <a:spcPts val="0"/>
              </a:spcAft>
              <a:buClr>
                <a:srgbClr val="195D75"/>
              </a:buClr>
              <a:buSzPts val="1400"/>
              <a:buFont typeface="Arial"/>
              <a:buNone/>
              <a:defRPr b="0" i="0" sz="3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0" name="Google Shape;1730;p239"/>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1" name="Google Shape;1731;p239"/>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732" name="Shape 1732"/>
        <p:cNvGrpSpPr/>
        <p:nvPr/>
      </p:nvGrpSpPr>
      <p:grpSpPr>
        <a:xfrm>
          <a:off x="0" y="0"/>
          <a:ext cx="0" cy="0"/>
          <a:chOff x="0" y="0"/>
          <a:chExt cx="0" cy="0"/>
        </a:xfrm>
      </p:grpSpPr>
      <p:sp>
        <p:nvSpPr>
          <p:cNvPr id="1733" name="Google Shape;1733;p24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34" name="Google Shape;1734;p240"/>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35" name="Google Shape;1735;p24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6" name="Google Shape;1736;p24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7" name="Google Shape;1737;p24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1738" name="Shape 1738"/>
        <p:cNvGrpSpPr/>
        <p:nvPr/>
      </p:nvGrpSpPr>
      <p:grpSpPr>
        <a:xfrm>
          <a:off x="0" y="0"/>
          <a:ext cx="0" cy="0"/>
          <a:chOff x="0" y="0"/>
          <a:chExt cx="0" cy="0"/>
        </a:xfrm>
      </p:grpSpPr>
      <p:sp>
        <p:nvSpPr>
          <p:cNvPr id="1739" name="Google Shape;1739;p241"/>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40" name="Google Shape;1740;p241"/>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41" name="Google Shape;1741;p24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2" name="Google Shape;1742;p24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3" name="Google Shape;1743;p24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750" name="Shape 1750"/>
        <p:cNvGrpSpPr/>
        <p:nvPr/>
      </p:nvGrpSpPr>
      <p:grpSpPr>
        <a:xfrm>
          <a:off x="0" y="0"/>
          <a:ext cx="0" cy="0"/>
          <a:chOff x="0" y="0"/>
          <a:chExt cx="0" cy="0"/>
        </a:xfrm>
      </p:grpSpPr>
      <p:sp>
        <p:nvSpPr>
          <p:cNvPr id="1751" name="Google Shape;1751;p243"/>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52" name="Google Shape;1752;p243"/>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indent="0" lvl="0" marL="0" marR="0" algn="l">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indent="0" lvl="1" marL="457200" marR="0" algn="ctr">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indent="0" lvl="2" marL="914400" marR="0" algn="ctr">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indent="0" lvl="3" marL="1371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indent="0" lvl="4" marL="18288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indent="0" lvl="5" marL="22860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indent="0" lvl="6" marL="27432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indent="0" lvl="7" marL="32004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indent="0" lvl="8" marL="3657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1753" name="Google Shape;1753;p2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4" name="Google Shape;1754;p2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5" name="Google Shape;1755;p2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1756" name="Shape 1756"/>
        <p:cNvGrpSpPr/>
        <p:nvPr/>
      </p:nvGrpSpPr>
      <p:grpSpPr>
        <a:xfrm>
          <a:off x="0" y="0"/>
          <a:ext cx="0" cy="0"/>
          <a:chOff x="0" y="0"/>
          <a:chExt cx="0" cy="0"/>
        </a:xfrm>
      </p:grpSpPr>
      <p:sp>
        <p:nvSpPr>
          <p:cNvPr id="1757" name="Google Shape;1757;p24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58" name="Google Shape;1758;p244"/>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317500" lvl="3" marL="1828800">
              <a:spcBef>
                <a:spcPts val="0"/>
              </a:spcBef>
              <a:spcAft>
                <a:spcPts val="0"/>
              </a:spcAft>
              <a:buClr>
                <a:schemeClr val="accent6"/>
              </a:buClr>
              <a:buSzPts val="1400"/>
              <a:buChar char="●"/>
              <a:defRPr sz="1800">
                <a:solidFill>
                  <a:srgbClr val="262626"/>
                </a:solidFill>
              </a:defRPr>
            </a:lvl4pPr>
            <a:lvl5pPr indent="-317500" lvl="4" marL="2286000">
              <a:spcBef>
                <a:spcPts val="0"/>
              </a:spcBef>
              <a:spcAft>
                <a:spcPts val="0"/>
              </a:spcAft>
              <a:buClr>
                <a:schemeClr val="accent6"/>
              </a:buClr>
              <a:buSzPts val="1400"/>
              <a:buChar char="●"/>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9" name="Google Shape;1759;p2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0" name="Google Shape;1760;p2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1" name="Google Shape;1761;p2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1762" name="Shape 1762"/>
        <p:cNvGrpSpPr/>
        <p:nvPr/>
      </p:nvGrpSpPr>
      <p:grpSpPr>
        <a:xfrm>
          <a:off x="0" y="0"/>
          <a:ext cx="0" cy="0"/>
          <a:chOff x="0" y="0"/>
          <a:chExt cx="0" cy="0"/>
        </a:xfrm>
      </p:grpSpPr>
      <p:sp>
        <p:nvSpPr>
          <p:cNvPr id="1763" name="Google Shape;1763;p24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64" name="Google Shape;1764;p2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5" name="Google Shape;1765;p2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6" name="Google Shape;1766;p2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67" name="Google Shape;1767;p245"/>
          <p:cNvSpPr/>
          <p:nvPr>
            <p:ph idx="2" type="pic"/>
          </p:nvPr>
        </p:nvSpPr>
        <p:spPr>
          <a:xfrm>
            <a:off x="1041400" y="1314450"/>
            <a:ext cx="1371600" cy="10287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888888"/>
              </a:buClr>
              <a:buSzPts val="1400"/>
              <a:buFont typeface="Arial"/>
              <a:buNone/>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8" name="Google Shape;1768;p245"/>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spcBef>
                <a:spcPts val="500"/>
              </a:spcBef>
              <a:spcAft>
                <a:spcPts val="0"/>
              </a:spcAft>
              <a:buSzPts val="1400"/>
              <a:buNone/>
              <a:defRPr sz="2400"/>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1769" name="Shape 1769"/>
        <p:cNvGrpSpPr/>
        <p:nvPr/>
      </p:nvGrpSpPr>
      <p:grpSpPr>
        <a:xfrm>
          <a:off x="0" y="0"/>
          <a:ext cx="0" cy="0"/>
          <a:chOff x="0" y="0"/>
          <a:chExt cx="0" cy="0"/>
        </a:xfrm>
      </p:grpSpPr>
      <p:sp>
        <p:nvSpPr>
          <p:cNvPr id="1770" name="Google Shape;1770;p2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1" name="Google Shape;1771;p2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2" name="Google Shape;1772;p2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73" name="Google Shape;1773;p246"/>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F2F2F2"/>
              </a:buClr>
              <a:buSzPts val="1400"/>
              <a:buNone/>
              <a:defRPr sz="4000">
                <a:solidFill>
                  <a:srgbClr val="F2F2F2"/>
                </a:solidFill>
              </a:defRPr>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4" name="Google Shape;1774;p246"/>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7F7F7F"/>
              </a:buClr>
              <a:buSzPts val="1400"/>
              <a:buNone/>
              <a:defRPr>
                <a:solidFill>
                  <a:srgbClr val="7F7F7F"/>
                </a:solidFill>
              </a:defRPr>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1775" name="Shape 1775"/>
        <p:cNvGrpSpPr/>
        <p:nvPr/>
      </p:nvGrpSpPr>
      <p:grpSpPr>
        <a:xfrm>
          <a:off x="0" y="0"/>
          <a:ext cx="0" cy="0"/>
          <a:chOff x="0" y="0"/>
          <a:chExt cx="0" cy="0"/>
        </a:xfrm>
      </p:grpSpPr>
      <p:sp>
        <p:nvSpPr>
          <p:cNvPr id="1776" name="Google Shape;1776;p247"/>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77" name="Google Shape;1777;p247"/>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8" name="Google Shape;1778;p2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9" name="Google Shape;1779;p2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0" name="Google Shape;1780;p2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1" name="Google Shape;1781;p247"/>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1782" name="Shape 1782"/>
        <p:cNvGrpSpPr/>
        <p:nvPr/>
      </p:nvGrpSpPr>
      <p:grpSpPr>
        <a:xfrm>
          <a:off x="0" y="0"/>
          <a:ext cx="0" cy="0"/>
          <a:chOff x="0" y="0"/>
          <a:chExt cx="0" cy="0"/>
        </a:xfrm>
      </p:grpSpPr>
      <p:sp>
        <p:nvSpPr>
          <p:cNvPr id="1783" name="Google Shape;1783;p24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84" name="Google Shape;1784;p24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5" name="Google Shape;1785;p2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6" name="Google Shape;1786;p2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7" name="Google Shape;1787;p2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8" name="Google Shape;1788;p24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9" name="Google Shape;1789;p248"/>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 name="Google Shape;130;p25"/>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1" name="Google Shape;131;p25"/>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25"/>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3" name="Google Shape;133;p25"/>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34" name="Google Shape;134;p25"/>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1790" name="Shape 1790"/>
        <p:cNvGrpSpPr/>
        <p:nvPr/>
      </p:nvGrpSpPr>
      <p:grpSpPr>
        <a:xfrm>
          <a:off x="0" y="0"/>
          <a:ext cx="0" cy="0"/>
          <a:chOff x="0" y="0"/>
          <a:chExt cx="0" cy="0"/>
        </a:xfrm>
      </p:grpSpPr>
      <p:sp>
        <p:nvSpPr>
          <p:cNvPr id="1791" name="Google Shape;1791;p249"/>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92" name="Google Shape;1792;p249"/>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3" name="Google Shape;1793;p2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4" name="Google Shape;1794;p2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5" name="Google Shape;1795;p2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96" name="Google Shape;1796;p249"/>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7" name="Google Shape;1797;p249"/>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8" name="Google Shape;1798;p249"/>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1799" name="Shape 1799"/>
        <p:cNvGrpSpPr/>
        <p:nvPr/>
      </p:nvGrpSpPr>
      <p:grpSpPr>
        <a:xfrm>
          <a:off x="0" y="0"/>
          <a:ext cx="0" cy="0"/>
          <a:chOff x="0" y="0"/>
          <a:chExt cx="0" cy="0"/>
        </a:xfrm>
      </p:grpSpPr>
      <p:sp>
        <p:nvSpPr>
          <p:cNvPr id="1800" name="Google Shape;1800;p250"/>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01" name="Google Shape;1801;p250"/>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2" name="Google Shape;1802;p2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3" name="Google Shape;1803;p2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4" name="Google Shape;1804;p2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05" name="Google Shape;1805;p250"/>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6" name="Google Shape;1806;p250"/>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7" name="Google Shape;1807;p250"/>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600"/>
            </a:lvl1pPr>
            <a:lvl2pPr indent="-228600" lvl="1" marL="914400">
              <a:spcBef>
                <a:spcPts val="0"/>
              </a:spcBef>
              <a:spcAft>
                <a:spcPts val="0"/>
              </a:spcAft>
              <a:buClr>
                <a:schemeClr val="accent6"/>
              </a:buClr>
              <a:buSzPts val="1400"/>
              <a:buFont typeface="Calibri"/>
              <a:buNone/>
              <a:defRPr sz="1600"/>
            </a:lvl2pPr>
            <a:lvl3pPr indent="-228600" lvl="2" marL="1371600">
              <a:spcBef>
                <a:spcPts val="0"/>
              </a:spcBef>
              <a:spcAft>
                <a:spcPts val="0"/>
              </a:spcAft>
              <a:buClr>
                <a:schemeClr val="accent6"/>
              </a:buClr>
              <a:buSzPts val="1400"/>
              <a:buFont typeface="Calibri"/>
              <a:buNone/>
              <a:defRPr sz="1600"/>
            </a:lvl3pPr>
            <a:lvl4pPr indent="-228600" lvl="3" marL="1828800">
              <a:spcBef>
                <a:spcPts val="0"/>
              </a:spcBef>
              <a:spcAft>
                <a:spcPts val="0"/>
              </a:spcAft>
              <a:buClr>
                <a:schemeClr val="accent6"/>
              </a:buClr>
              <a:buSzPts val="1400"/>
              <a:buFont typeface="Calibri"/>
              <a:buNone/>
              <a:defRPr sz="1600"/>
            </a:lvl4pPr>
            <a:lvl5pPr indent="-228600" lvl="4" marL="2286000">
              <a:spcBef>
                <a:spcPts val="0"/>
              </a:spcBef>
              <a:spcAft>
                <a:spcPts val="0"/>
              </a:spcAft>
              <a:buClr>
                <a:schemeClr val="accent6"/>
              </a:buClr>
              <a:buSzPts val="1400"/>
              <a:buFont typeface="Calibri"/>
              <a:buNone/>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1808" name="Shape 1808"/>
        <p:cNvGrpSpPr/>
        <p:nvPr/>
      </p:nvGrpSpPr>
      <p:grpSpPr>
        <a:xfrm>
          <a:off x="0" y="0"/>
          <a:ext cx="0" cy="0"/>
          <a:chOff x="0" y="0"/>
          <a:chExt cx="0" cy="0"/>
        </a:xfrm>
      </p:grpSpPr>
      <p:sp>
        <p:nvSpPr>
          <p:cNvPr id="1809" name="Google Shape;1809;p251"/>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0" name="Google Shape;1810;p2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1" name="Google Shape;1811;p2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2" name="Google Shape;1812;p2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13" name="Google Shape;1813;p251"/>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Clr>
                <a:schemeClr val="accent6"/>
              </a:buClr>
              <a:buSzPts val="1400"/>
              <a:buChar char="●"/>
              <a:defRPr sz="2400"/>
            </a:lvl1pPr>
            <a:lvl2pPr indent="-317500" lvl="1" marL="914400">
              <a:spcBef>
                <a:spcPts val="0"/>
              </a:spcBef>
              <a:spcAft>
                <a:spcPts val="0"/>
              </a:spcAft>
              <a:buClr>
                <a:schemeClr val="accent6"/>
              </a:buClr>
              <a:buSzPts val="1400"/>
              <a:buChar char="●"/>
              <a:defRPr sz="2000"/>
            </a:lvl2pPr>
            <a:lvl3pPr indent="-317500" lvl="2" marL="1371600">
              <a:spcBef>
                <a:spcPts val="0"/>
              </a:spcBef>
              <a:spcAft>
                <a:spcPts val="0"/>
              </a:spcAft>
              <a:buClr>
                <a:schemeClr val="accent6"/>
              </a:buClr>
              <a:buSzPts val="1400"/>
              <a:buChar char="●"/>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1814" name="Shape 1814"/>
        <p:cNvGrpSpPr/>
        <p:nvPr/>
      </p:nvGrpSpPr>
      <p:grpSpPr>
        <a:xfrm>
          <a:off x="0" y="0"/>
          <a:ext cx="0" cy="0"/>
          <a:chOff x="0" y="0"/>
          <a:chExt cx="0" cy="0"/>
        </a:xfrm>
      </p:grpSpPr>
      <p:sp>
        <p:nvSpPr>
          <p:cNvPr id="1815" name="Google Shape;1815;p252"/>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6" name="Google Shape;1816;p252"/>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317500" lvl="1" marL="914400">
              <a:spcBef>
                <a:spcPts val="0"/>
              </a:spcBef>
              <a:spcAft>
                <a:spcPts val="0"/>
              </a:spcAft>
              <a:buClr>
                <a:schemeClr val="accent6"/>
              </a:buClr>
              <a:buSzPts val="1400"/>
              <a:buAutoNum type="arabicPeriod"/>
              <a:defRPr sz="2000">
                <a:solidFill>
                  <a:srgbClr val="262626"/>
                </a:solidFill>
              </a:defRPr>
            </a:lvl2pPr>
            <a:lvl3pPr indent="-317500" lvl="2" marL="1371600">
              <a:spcBef>
                <a:spcPts val="0"/>
              </a:spcBef>
              <a:spcAft>
                <a:spcPts val="0"/>
              </a:spcAft>
              <a:buClr>
                <a:schemeClr val="accent6"/>
              </a:buClr>
              <a:buSzPts val="1400"/>
              <a:buAutoNum type="arabicPeriod"/>
              <a:defRPr sz="1800">
                <a:solidFill>
                  <a:srgbClr val="262626"/>
                </a:solidFill>
              </a:defRPr>
            </a:lvl3pPr>
            <a:lvl4pPr indent="-317500" lvl="3" marL="1828800">
              <a:spcBef>
                <a:spcPts val="0"/>
              </a:spcBef>
              <a:spcAft>
                <a:spcPts val="0"/>
              </a:spcAft>
              <a:buClr>
                <a:schemeClr val="accent6"/>
              </a:buClr>
              <a:buSzPts val="1400"/>
              <a:buAutoNum type="arabicPeriod"/>
              <a:defRPr sz="1800">
                <a:solidFill>
                  <a:srgbClr val="262626"/>
                </a:solidFill>
              </a:defRPr>
            </a:lvl4pPr>
            <a:lvl5pPr indent="-317500" lvl="4" marL="2286000">
              <a:spcBef>
                <a:spcPts val="0"/>
              </a:spcBef>
              <a:spcAft>
                <a:spcPts val="0"/>
              </a:spcAft>
              <a:buClr>
                <a:schemeClr val="accent6"/>
              </a:buClr>
              <a:buSzPts val="1400"/>
              <a:buAutoNum type="arabicPeriod"/>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17" name="Google Shape;1817;p2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8" name="Google Shape;1818;p2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9" name="Google Shape;1819;p2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0" name="Google Shape;1820;p252"/>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400"/>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1821" name="Shape 1821"/>
        <p:cNvGrpSpPr/>
        <p:nvPr/>
      </p:nvGrpSpPr>
      <p:grpSpPr>
        <a:xfrm>
          <a:off x="0" y="0"/>
          <a:ext cx="0" cy="0"/>
          <a:chOff x="0" y="0"/>
          <a:chExt cx="0" cy="0"/>
        </a:xfrm>
      </p:grpSpPr>
      <p:sp>
        <p:nvSpPr>
          <p:cNvPr id="1822" name="Google Shape;1822;p253"/>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23" name="Google Shape;1823;p253"/>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24" name="Google Shape;1824;p2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5" name="Google Shape;1825;p25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6" name="Google Shape;1826;p2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7" name="Google Shape;1827;p253"/>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1828" name="Shape 1828"/>
        <p:cNvGrpSpPr/>
        <p:nvPr/>
      </p:nvGrpSpPr>
      <p:grpSpPr>
        <a:xfrm>
          <a:off x="0" y="0"/>
          <a:ext cx="0" cy="0"/>
          <a:chOff x="0" y="0"/>
          <a:chExt cx="0" cy="0"/>
        </a:xfrm>
      </p:grpSpPr>
      <p:sp>
        <p:nvSpPr>
          <p:cNvPr id="1829" name="Google Shape;1829;p25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0" name="Google Shape;1830;p254"/>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1" name="Google Shape;1831;p25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2" name="Google Shape;1832;p25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3" name="Google Shape;1833;p25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34" name="Google Shape;1834;p254"/>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1835" name="Shape 1835"/>
        <p:cNvGrpSpPr/>
        <p:nvPr/>
      </p:nvGrpSpPr>
      <p:grpSpPr>
        <a:xfrm>
          <a:off x="0" y="0"/>
          <a:ext cx="0" cy="0"/>
          <a:chOff x="0" y="0"/>
          <a:chExt cx="0" cy="0"/>
        </a:xfrm>
      </p:grpSpPr>
      <p:sp>
        <p:nvSpPr>
          <p:cNvPr id="1836" name="Google Shape;1836;p25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7" name="Google Shape;1837;p255"/>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8" name="Google Shape;1838;p25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9" name="Google Shape;1839;p25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0" name="Google Shape;1840;p25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1841" name="Shape 1841"/>
        <p:cNvGrpSpPr/>
        <p:nvPr/>
      </p:nvGrpSpPr>
      <p:grpSpPr>
        <a:xfrm>
          <a:off x="0" y="0"/>
          <a:ext cx="0" cy="0"/>
          <a:chOff x="0" y="0"/>
          <a:chExt cx="0" cy="0"/>
        </a:xfrm>
      </p:grpSpPr>
      <p:sp>
        <p:nvSpPr>
          <p:cNvPr id="1842" name="Google Shape;1842;p25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43" name="Google Shape;1843;p256"/>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4" name="Google Shape;1844;p256"/>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5" name="Google Shape;1845;p25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6" name="Google Shape;1846;p25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7" name="Google Shape;1847;p25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1848" name="Shape 1848"/>
        <p:cNvGrpSpPr/>
        <p:nvPr/>
      </p:nvGrpSpPr>
      <p:grpSpPr>
        <a:xfrm>
          <a:off x="0" y="0"/>
          <a:ext cx="0" cy="0"/>
          <a:chOff x="0" y="0"/>
          <a:chExt cx="0" cy="0"/>
        </a:xfrm>
      </p:grpSpPr>
      <p:sp>
        <p:nvSpPr>
          <p:cNvPr id="1849" name="Google Shape;1849;p257"/>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0" name="Google Shape;1850;p25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3200">
                <a:solidFill>
                  <a:srgbClr val="262626"/>
                </a:solidFill>
              </a:defRPr>
            </a:lvl1pPr>
            <a:lvl2pPr indent="-228600" lvl="1" marL="914400">
              <a:spcBef>
                <a:spcPts val="0"/>
              </a:spcBef>
              <a:spcAft>
                <a:spcPts val="0"/>
              </a:spcAft>
              <a:buSzPts val="1400"/>
              <a:buNone/>
              <a:defRPr sz="2800">
                <a:solidFill>
                  <a:srgbClr val="262626"/>
                </a:solidFill>
              </a:defRPr>
            </a:lvl2pPr>
            <a:lvl3pPr indent="-228600" lvl="2" marL="1371600">
              <a:spcBef>
                <a:spcPts val="0"/>
              </a:spcBef>
              <a:spcAft>
                <a:spcPts val="0"/>
              </a:spcAft>
              <a:buSzPts val="1400"/>
              <a:buNone/>
              <a:defRPr sz="2400">
                <a:solidFill>
                  <a:srgbClr val="262626"/>
                </a:solidFill>
              </a:defRPr>
            </a:lvl3pPr>
            <a:lvl4pPr indent="-228600" lvl="3" marL="1828800">
              <a:spcBef>
                <a:spcPts val="0"/>
              </a:spcBef>
              <a:spcAft>
                <a:spcPts val="0"/>
              </a:spcAft>
              <a:buSzPts val="1400"/>
              <a:buNone/>
              <a:defRPr sz="2000">
                <a:solidFill>
                  <a:srgbClr val="262626"/>
                </a:solidFill>
              </a:defRPr>
            </a:lvl4pPr>
            <a:lvl5pPr indent="-228600" lvl="4" marL="2286000">
              <a:spcBef>
                <a:spcPts val="0"/>
              </a:spcBef>
              <a:spcAft>
                <a:spcPts val="0"/>
              </a:spcAft>
              <a:buSzPts val="1400"/>
              <a:buNone/>
              <a:defRPr sz="2000">
                <a:solidFill>
                  <a:srgbClr val="262626"/>
                </a:solidFill>
              </a:defRPr>
            </a:lvl5pPr>
            <a:lvl6pPr indent="-317500" lvl="5" marL="2743200">
              <a:spcBef>
                <a:spcPts val="0"/>
              </a:spcBef>
              <a:spcAft>
                <a:spcPts val="0"/>
              </a:spcAft>
              <a:buSzPts val="1400"/>
              <a:buChar char="●"/>
              <a:defRPr sz="2000"/>
            </a:lvl6pPr>
            <a:lvl7pPr indent="-317500" lvl="6" marL="3200400">
              <a:spcBef>
                <a:spcPts val="0"/>
              </a:spcBef>
              <a:spcAft>
                <a:spcPts val="0"/>
              </a:spcAft>
              <a:buSzPts val="1400"/>
              <a:buChar char="●"/>
              <a:defRPr sz="2000"/>
            </a:lvl7pPr>
            <a:lvl8pPr indent="-317500" lvl="7" marL="3657600">
              <a:spcBef>
                <a:spcPts val="0"/>
              </a:spcBef>
              <a:spcAft>
                <a:spcPts val="0"/>
              </a:spcAft>
              <a:buSzPts val="1400"/>
              <a:buChar char="●"/>
              <a:defRPr sz="2000"/>
            </a:lvl8pPr>
            <a:lvl9pPr indent="-317500" lvl="8" marL="4114800">
              <a:spcBef>
                <a:spcPts val="0"/>
              </a:spcBef>
              <a:spcAft>
                <a:spcPts val="0"/>
              </a:spcAft>
              <a:buSzPts val="1400"/>
              <a:buChar char="●"/>
              <a:defRPr sz="2000"/>
            </a:lvl9pPr>
          </a:lstStyle>
          <a:p/>
        </p:txBody>
      </p:sp>
      <p:sp>
        <p:nvSpPr>
          <p:cNvPr id="1851" name="Google Shape;1851;p257"/>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2" name="Google Shape;1852;p25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3" name="Google Shape;1853;p25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4" name="Google Shape;1854;p25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1855" name="Shape 1855"/>
        <p:cNvGrpSpPr/>
        <p:nvPr/>
      </p:nvGrpSpPr>
      <p:grpSpPr>
        <a:xfrm>
          <a:off x="0" y="0"/>
          <a:ext cx="0" cy="0"/>
          <a:chOff x="0" y="0"/>
          <a:chExt cx="0" cy="0"/>
        </a:xfrm>
      </p:grpSpPr>
      <p:sp>
        <p:nvSpPr>
          <p:cNvPr id="1856" name="Google Shape;1856;p258"/>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262626"/>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7" name="Google Shape;1857;p258"/>
          <p:cNvSpPr/>
          <p:nvPr>
            <p:ph idx="2" type="pic"/>
          </p:nvPr>
        </p:nvSpPr>
        <p:spPr>
          <a:xfrm>
            <a:off x="1792288" y="459581"/>
            <a:ext cx="5486400" cy="30861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262626"/>
              </a:buClr>
              <a:buSzPts val="1400"/>
              <a:buFont typeface="Arial"/>
              <a:buNone/>
              <a:defRPr b="0" i="0" sz="3200" u="none" cap="none" strike="noStrike">
                <a:solidFill>
                  <a:srgbClr val="262626"/>
                </a:solidFill>
                <a:latin typeface="Arial"/>
                <a:ea typeface="Arial"/>
                <a:cs typeface="Arial"/>
                <a:sym typeface="Arial"/>
              </a:defRPr>
            </a:lvl1pPr>
            <a:lvl2pPr indent="0" lvl="1" marL="4572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0" lvl="2" marL="9144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0" lvl="3" marL="1371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0" lvl="4"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0" lvl="5"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0" lvl="6" marL="27432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0" lvl="7" marL="32004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0" lvl="8" marL="3657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1858" name="Google Shape;1858;p258"/>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9" name="Google Shape;1859;p25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0" name="Google Shape;1860;p25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1" name="Google Shape;1861;p25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38" name="Shape 138"/>
        <p:cNvGrpSpPr/>
        <p:nvPr/>
      </p:nvGrpSpPr>
      <p:grpSpPr>
        <a:xfrm>
          <a:off x="0" y="0"/>
          <a:ext cx="0" cy="0"/>
          <a:chOff x="0" y="0"/>
          <a:chExt cx="0" cy="0"/>
        </a:xfrm>
      </p:grpSpPr>
      <p:sp>
        <p:nvSpPr>
          <p:cNvPr id="139" name="Google Shape;139;p27"/>
          <p:cNvSpPr/>
          <p:nvPr>
            <p:ph idx="2" type="pic"/>
          </p:nvPr>
        </p:nvSpPr>
        <p:spPr>
          <a:xfrm>
            <a:off x="0" y="0"/>
            <a:ext cx="9144000" cy="5143500"/>
          </a:xfrm>
          <a:prstGeom prst="rect">
            <a:avLst/>
          </a:prstGeom>
          <a:noFill/>
          <a:ln>
            <a:noFill/>
          </a:ln>
        </p:spPr>
      </p:sp>
      <p:sp>
        <p:nvSpPr>
          <p:cNvPr id="140" name="Google Shape;140;p27"/>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41" name="Google Shape;141;p27"/>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2" name="Google Shape;142;p27"/>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1862" name="Shape 1862"/>
        <p:cNvGrpSpPr/>
        <p:nvPr/>
      </p:nvGrpSpPr>
      <p:grpSpPr>
        <a:xfrm>
          <a:off x="0" y="0"/>
          <a:ext cx="0" cy="0"/>
          <a:chOff x="0" y="0"/>
          <a:chExt cx="0" cy="0"/>
        </a:xfrm>
      </p:grpSpPr>
      <p:sp>
        <p:nvSpPr>
          <p:cNvPr id="1863" name="Google Shape;1863;p259"/>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64" name="Google Shape;1864;p259"/>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65" name="Google Shape;1865;p25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6" name="Google Shape;1866;p259"/>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7" name="Google Shape;1867;p25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71" name="Shape 1871"/>
        <p:cNvGrpSpPr/>
        <p:nvPr/>
      </p:nvGrpSpPr>
      <p:grpSpPr>
        <a:xfrm>
          <a:off x="0" y="0"/>
          <a:ext cx="0" cy="0"/>
          <a:chOff x="0" y="0"/>
          <a:chExt cx="0" cy="0"/>
        </a:xfrm>
      </p:grpSpPr>
      <p:sp>
        <p:nvSpPr>
          <p:cNvPr id="1872" name="Google Shape;1872;p261"/>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73" name="Google Shape;1873;p261"/>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74" name="Shape 1874"/>
        <p:cNvGrpSpPr/>
        <p:nvPr/>
      </p:nvGrpSpPr>
      <p:grpSpPr>
        <a:xfrm>
          <a:off x="0" y="0"/>
          <a:ext cx="0" cy="0"/>
          <a:chOff x="0" y="0"/>
          <a:chExt cx="0" cy="0"/>
        </a:xfrm>
      </p:grpSpPr>
      <p:sp>
        <p:nvSpPr>
          <p:cNvPr id="1875" name="Google Shape;1875;p262"/>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6" name="Google Shape;1876;p262"/>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77" name="Shape 1877"/>
        <p:cNvGrpSpPr/>
        <p:nvPr/>
      </p:nvGrpSpPr>
      <p:grpSpPr>
        <a:xfrm>
          <a:off x="0" y="0"/>
          <a:ext cx="0" cy="0"/>
          <a:chOff x="0" y="0"/>
          <a:chExt cx="0" cy="0"/>
        </a:xfrm>
      </p:grpSpPr>
      <p:sp>
        <p:nvSpPr>
          <p:cNvPr id="1878" name="Google Shape;1878;p263"/>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9" name="Google Shape;1879;p263"/>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80" name="Google Shape;1880;p263"/>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81" name="Shape 1881"/>
        <p:cNvGrpSpPr/>
        <p:nvPr/>
      </p:nvGrpSpPr>
      <p:grpSpPr>
        <a:xfrm>
          <a:off x="0" y="0"/>
          <a:ext cx="0" cy="0"/>
          <a:chOff x="0" y="0"/>
          <a:chExt cx="0" cy="0"/>
        </a:xfrm>
      </p:grpSpPr>
      <p:sp>
        <p:nvSpPr>
          <p:cNvPr id="1882" name="Google Shape;1882;p264"/>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3" name="Shape 1883"/>
        <p:cNvGrpSpPr/>
        <p:nvPr/>
      </p:nvGrpSpPr>
      <p:grpSpPr>
        <a:xfrm>
          <a:off x="0" y="0"/>
          <a:ext cx="0" cy="0"/>
          <a:chOff x="0" y="0"/>
          <a:chExt cx="0" cy="0"/>
        </a:xfrm>
      </p:grpSpPr>
      <p:sp>
        <p:nvSpPr>
          <p:cNvPr id="1884" name="Google Shape;1884;p265"/>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85" name="Shape 1885"/>
        <p:cNvGrpSpPr/>
        <p:nvPr/>
      </p:nvGrpSpPr>
      <p:grpSpPr>
        <a:xfrm>
          <a:off x="0" y="0"/>
          <a:ext cx="0" cy="0"/>
          <a:chOff x="0" y="0"/>
          <a:chExt cx="0" cy="0"/>
        </a:xfrm>
      </p:grpSpPr>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89" name="Shape 1889"/>
        <p:cNvGrpSpPr/>
        <p:nvPr/>
      </p:nvGrpSpPr>
      <p:grpSpPr>
        <a:xfrm>
          <a:off x="0" y="0"/>
          <a:ext cx="0" cy="0"/>
          <a:chOff x="0" y="0"/>
          <a:chExt cx="0" cy="0"/>
        </a:xfrm>
      </p:grpSpPr>
      <p:sp>
        <p:nvSpPr>
          <p:cNvPr id="1890" name="Google Shape;1890;p268"/>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91" name="Google Shape;1891;p268"/>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92" name="Shape 1892"/>
        <p:cNvGrpSpPr/>
        <p:nvPr/>
      </p:nvGrpSpPr>
      <p:grpSpPr>
        <a:xfrm>
          <a:off x="0" y="0"/>
          <a:ext cx="0" cy="0"/>
          <a:chOff x="0" y="0"/>
          <a:chExt cx="0" cy="0"/>
        </a:xfrm>
      </p:grpSpPr>
      <p:sp>
        <p:nvSpPr>
          <p:cNvPr id="1893" name="Google Shape;1893;p26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4" name="Google Shape;1894;p26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5" name="Shape 1895"/>
        <p:cNvGrpSpPr/>
        <p:nvPr/>
      </p:nvGrpSpPr>
      <p:grpSpPr>
        <a:xfrm>
          <a:off x="0" y="0"/>
          <a:ext cx="0" cy="0"/>
          <a:chOff x="0" y="0"/>
          <a:chExt cx="0" cy="0"/>
        </a:xfrm>
      </p:grpSpPr>
      <p:sp>
        <p:nvSpPr>
          <p:cNvPr id="1896" name="Google Shape;1896;p27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7" name="Google Shape;1897;p270"/>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98" name="Google Shape;1898;p270"/>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3" name="Shape 143"/>
        <p:cNvGrpSpPr/>
        <p:nvPr/>
      </p:nvGrpSpPr>
      <p:grpSpPr>
        <a:xfrm>
          <a:off x="0" y="0"/>
          <a:ext cx="0" cy="0"/>
          <a:chOff x="0" y="0"/>
          <a:chExt cx="0" cy="0"/>
        </a:xfrm>
      </p:grpSpPr>
      <p:sp>
        <p:nvSpPr>
          <p:cNvPr id="144" name="Google Shape;144;p2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5" name="Google Shape;145;p2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46" name="Google Shape;146;p2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7" name="Google Shape;147;p2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8" name="Google Shape;148;p28"/>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49" name="Google Shape;149;p2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9" name="Shape 1899"/>
        <p:cNvGrpSpPr/>
        <p:nvPr/>
      </p:nvGrpSpPr>
      <p:grpSpPr>
        <a:xfrm>
          <a:off x="0" y="0"/>
          <a:ext cx="0" cy="0"/>
          <a:chOff x="0" y="0"/>
          <a:chExt cx="0" cy="0"/>
        </a:xfrm>
      </p:grpSpPr>
      <p:sp>
        <p:nvSpPr>
          <p:cNvPr id="1900" name="Google Shape;1900;p27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1" name="Shape 1901"/>
        <p:cNvGrpSpPr/>
        <p:nvPr/>
      </p:nvGrpSpPr>
      <p:grpSpPr>
        <a:xfrm>
          <a:off x="0" y="0"/>
          <a:ext cx="0" cy="0"/>
          <a:chOff x="0" y="0"/>
          <a:chExt cx="0" cy="0"/>
        </a:xfrm>
      </p:grpSpPr>
      <p:sp>
        <p:nvSpPr>
          <p:cNvPr id="1902" name="Google Shape;1902;p272"/>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03" name="Shape 1903"/>
        <p:cNvGrpSpPr/>
        <p:nvPr/>
      </p:nvGrpSpPr>
      <p:grpSpPr>
        <a:xfrm>
          <a:off x="0" y="0"/>
          <a:ext cx="0" cy="0"/>
          <a:chOff x="0" y="0"/>
          <a:chExt cx="0" cy="0"/>
        </a:xfrm>
      </p:grpSpPr>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07" name="Shape 1907"/>
        <p:cNvGrpSpPr/>
        <p:nvPr/>
      </p:nvGrpSpPr>
      <p:grpSpPr>
        <a:xfrm>
          <a:off x="0" y="0"/>
          <a:ext cx="0" cy="0"/>
          <a:chOff x="0" y="0"/>
          <a:chExt cx="0" cy="0"/>
        </a:xfrm>
      </p:grpSpPr>
      <p:sp>
        <p:nvSpPr>
          <p:cNvPr id="1908" name="Google Shape;1908;p275"/>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09" name="Google Shape;1909;p275"/>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0" name="Google Shape;1910;p275"/>
          <p:cNvSpPr txBox="1"/>
          <p:nvPr>
            <p:ph type="ctrTitle"/>
          </p:nvPr>
        </p:nvSpPr>
        <p:spPr>
          <a:xfrm>
            <a:off x="685800" y="473108"/>
            <a:ext cx="7772400" cy="2842200"/>
          </a:xfrm>
          <a:prstGeom prst="rect">
            <a:avLst/>
          </a:prstGeom>
        </p:spPr>
        <p:txBody>
          <a:bodyPr anchorCtr="0" anchor="b" bIns="91425" lIns="91425" spcFirstLastPara="1" rIns="91425" wrap="square" tIns="91425">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911" name="Google Shape;1911;p275"/>
          <p:cNvSpPr txBox="1"/>
          <p:nvPr>
            <p:ph idx="1" type="subTitle"/>
          </p:nvPr>
        </p:nvSpPr>
        <p:spPr>
          <a:xfrm>
            <a:off x="685800" y="3896921"/>
            <a:ext cx="7772400" cy="460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2" name="Shape 1912"/>
        <p:cNvGrpSpPr/>
        <p:nvPr/>
      </p:nvGrpSpPr>
      <p:grpSpPr>
        <a:xfrm>
          <a:off x="0" y="0"/>
          <a:ext cx="0" cy="0"/>
          <a:chOff x="0" y="0"/>
          <a:chExt cx="0" cy="0"/>
        </a:xfrm>
      </p:grpSpPr>
      <p:sp>
        <p:nvSpPr>
          <p:cNvPr id="1913" name="Google Shape;1913;p276"/>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4" name="Google Shape;1914;p276"/>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5" name="Google Shape;1915;p276"/>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16" name="Google Shape;1916;p276"/>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17" name="Shape 1917"/>
        <p:cNvGrpSpPr/>
        <p:nvPr/>
      </p:nvGrpSpPr>
      <p:grpSpPr>
        <a:xfrm>
          <a:off x="0" y="0"/>
          <a:ext cx="0" cy="0"/>
          <a:chOff x="0" y="0"/>
          <a:chExt cx="0" cy="0"/>
        </a:xfrm>
      </p:grpSpPr>
      <p:sp>
        <p:nvSpPr>
          <p:cNvPr id="1918" name="Google Shape;1918;p27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9" name="Google Shape;1919;p27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0" name="Google Shape;1920;p277"/>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21" name="Google Shape;1921;p277"/>
          <p:cNvSpPr txBox="1"/>
          <p:nvPr>
            <p:ph idx="1" type="body"/>
          </p:nvPr>
        </p:nvSpPr>
        <p:spPr>
          <a:xfrm>
            <a:off x="457200"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22" name="Google Shape;1922;p27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3" name="Google Shape;1923;p277"/>
          <p:cNvSpPr txBox="1"/>
          <p:nvPr>
            <p:ph idx="2" type="body"/>
          </p:nvPr>
        </p:nvSpPr>
        <p:spPr>
          <a:xfrm>
            <a:off x="4761354"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24" name="Shape 1924"/>
        <p:cNvGrpSpPr/>
        <p:nvPr/>
      </p:nvGrpSpPr>
      <p:grpSpPr>
        <a:xfrm>
          <a:off x="0" y="0"/>
          <a:ext cx="0" cy="0"/>
          <a:chOff x="0" y="0"/>
          <a:chExt cx="0" cy="0"/>
        </a:xfrm>
      </p:grpSpPr>
      <p:sp>
        <p:nvSpPr>
          <p:cNvPr id="1925" name="Google Shape;1925;p27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6" name="Google Shape;1926;p27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7" name="Google Shape;1927;p278"/>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28" name="Shape 1928"/>
        <p:cNvGrpSpPr/>
        <p:nvPr/>
      </p:nvGrpSpPr>
      <p:grpSpPr>
        <a:xfrm>
          <a:off x="0" y="0"/>
          <a:ext cx="0" cy="0"/>
          <a:chOff x="0" y="0"/>
          <a:chExt cx="0" cy="0"/>
        </a:xfrm>
      </p:grpSpPr>
      <p:sp>
        <p:nvSpPr>
          <p:cNvPr id="1929" name="Google Shape;1929;p279"/>
          <p:cNvSpPr txBox="1"/>
          <p:nvPr>
            <p:ph idx="1" type="body"/>
          </p:nvPr>
        </p:nvSpPr>
        <p:spPr>
          <a:xfrm>
            <a:off x="372035" y="4276652"/>
            <a:ext cx="8400000" cy="6492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
        <p:nvSpPr>
          <p:cNvPr id="1930" name="Google Shape;1930;p27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1" name="Shape 1931"/>
        <p:cNvGrpSpPr/>
        <p:nvPr/>
      </p:nvGrpSpPr>
      <p:grpSpPr>
        <a:xfrm>
          <a:off x="0" y="0"/>
          <a:ext cx="0" cy="0"/>
          <a:chOff x="0" y="0"/>
          <a:chExt cx="0" cy="0"/>
        </a:xfrm>
      </p:grpSpPr>
      <p:sp>
        <p:nvSpPr>
          <p:cNvPr id="1932" name="Google Shape;1932;p28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37" name="Shape 1937"/>
        <p:cNvGrpSpPr/>
        <p:nvPr/>
      </p:nvGrpSpPr>
      <p:grpSpPr>
        <a:xfrm>
          <a:off x="0" y="0"/>
          <a:ext cx="0" cy="0"/>
          <a:chOff x="0" y="0"/>
          <a:chExt cx="0" cy="0"/>
        </a:xfrm>
      </p:grpSpPr>
      <p:sp>
        <p:nvSpPr>
          <p:cNvPr id="1938" name="Google Shape;1938;p282"/>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
        <p:nvSpPr>
          <p:cNvPr id="1939" name="Google Shape;1939;p282"/>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40" name="Google Shape;1940;p28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50" name="Shape 150"/>
        <p:cNvGrpSpPr/>
        <p:nvPr/>
      </p:nvGrpSpPr>
      <p:grpSpPr>
        <a:xfrm>
          <a:off x="0" y="0"/>
          <a:ext cx="0" cy="0"/>
          <a:chOff x="0" y="0"/>
          <a:chExt cx="0" cy="0"/>
        </a:xfrm>
      </p:grpSpPr>
      <p:sp>
        <p:nvSpPr>
          <p:cNvPr id="151" name="Google Shape;151;p29"/>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2" name="Google Shape;152;p29"/>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53" name="Google Shape;153;p29"/>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4" name="Google Shape;154;p29"/>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41" name="Shape 1941"/>
        <p:cNvGrpSpPr/>
        <p:nvPr/>
      </p:nvGrpSpPr>
      <p:grpSpPr>
        <a:xfrm>
          <a:off x="0" y="0"/>
          <a:ext cx="0" cy="0"/>
          <a:chOff x="0" y="0"/>
          <a:chExt cx="0" cy="0"/>
        </a:xfrm>
      </p:grpSpPr>
      <p:sp>
        <p:nvSpPr>
          <p:cNvPr id="1942" name="Google Shape;1942;p28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3" name="Google Shape;1943;p283"/>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4" name="Google Shape;1944;p28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45" name="Shape 1945"/>
        <p:cNvGrpSpPr/>
        <p:nvPr/>
      </p:nvGrpSpPr>
      <p:grpSpPr>
        <a:xfrm>
          <a:off x="0" y="0"/>
          <a:ext cx="0" cy="0"/>
          <a:chOff x="0" y="0"/>
          <a:chExt cx="0" cy="0"/>
        </a:xfrm>
      </p:grpSpPr>
      <p:sp>
        <p:nvSpPr>
          <p:cNvPr id="1946" name="Google Shape;1946;p284"/>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7" name="Google Shape;1947;p284"/>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8" name="Google Shape;1948;p284"/>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9" name="Google Shape;1949;p28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0" name="Shape 1950"/>
        <p:cNvGrpSpPr/>
        <p:nvPr/>
      </p:nvGrpSpPr>
      <p:grpSpPr>
        <a:xfrm>
          <a:off x="0" y="0"/>
          <a:ext cx="0" cy="0"/>
          <a:chOff x="0" y="0"/>
          <a:chExt cx="0" cy="0"/>
        </a:xfrm>
      </p:grpSpPr>
      <p:sp>
        <p:nvSpPr>
          <p:cNvPr id="1951" name="Google Shape;1951;p285"/>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52" name="Google Shape;1952;p28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53" name="Shape 1953"/>
        <p:cNvGrpSpPr/>
        <p:nvPr/>
      </p:nvGrpSpPr>
      <p:grpSpPr>
        <a:xfrm>
          <a:off x="0" y="0"/>
          <a:ext cx="0" cy="0"/>
          <a:chOff x="0" y="0"/>
          <a:chExt cx="0" cy="0"/>
        </a:xfrm>
      </p:grpSpPr>
      <p:sp>
        <p:nvSpPr>
          <p:cNvPr id="1954" name="Google Shape;1954;p286"/>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Clr>
                <a:schemeClr val="dk1"/>
              </a:buClr>
              <a:buSzPts val="1800"/>
              <a:buNone/>
              <a:defRPr sz="1800">
                <a:solidFill>
                  <a:schemeClr val="dk1"/>
                </a:solidFill>
              </a:defRPr>
            </a:lvl1pPr>
          </a:lstStyle>
          <a:p/>
        </p:txBody>
      </p:sp>
      <p:sp>
        <p:nvSpPr>
          <p:cNvPr id="1955" name="Google Shape;1955;p28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6" name="Shape 1956"/>
        <p:cNvGrpSpPr/>
        <p:nvPr/>
      </p:nvGrpSpPr>
      <p:grpSpPr>
        <a:xfrm>
          <a:off x="0" y="0"/>
          <a:ext cx="0" cy="0"/>
          <a:chOff x="0" y="0"/>
          <a:chExt cx="0" cy="0"/>
        </a:xfrm>
      </p:grpSpPr>
      <p:sp>
        <p:nvSpPr>
          <p:cNvPr id="1957" name="Google Shape;1957;p2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958" name="Shape 1958"/>
        <p:cNvGrpSpPr/>
        <p:nvPr/>
      </p:nvGrpSpPr>
      <p:grpSpPr>
        <a:xfrm>
          <a:off x="0" y="0"/>
          <a:ext cx="0" cy="0"/>
          <a:chOff x="0" y="0"/>
          <a:chExt cx="0" cy="0"/>
        </a:xfrm>
      </p:grpSpPr>
      <p:sp>
        <p:nvSpPr>
          <p:cNvPr id="1959" name="Google Shape;1959;p28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0" name="Google Shape;1960;p28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1" name="Google Shape;1961;p28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2" name="Google Shape;1962;p28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3" name="Shape 1963"/>
        <p:cNvGrpSpPr/>
        <p:nvPr/>
      </p:nvGrpSpPr>
      <p:grpSpPr>
        <a:xfrm>
          <a:off x="0" y="0"/>
          <a:ext cx="0" cy="0"/>
          <a:chOff x="0" y="0"/>
          <a:chExt cx="0" cy="0"/>
        </a:xfrm>
      </p:grpSpPr>
      <p:sp>
        <p:nvSpPr>
          <p:cNvPr id="1964" name="Google Shape;1964;p28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5" name="Google Shape;1965;p289"/>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6" name="Google Shape;1966;p289"/>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7" name="Google Shape;1967;p28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8" name="Google Shape;1968;p28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9" name="Google Shape;1969;p28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70" name="Shape 1970"/>
        <p:cNvGrpSpPr/>
        <p:nvPr/>
      </p:nvGrpSpPr>
      <p:grpSpPr>
        <a:xfrm>
          <a:off x="0" y="0"/>
          <a:ext cx="0" cy="0"/>
          <a:chOff x="0" y="0"/>
          <a:chExt cx="0" cy="0"/>
        </a:xfrm>
      </p:grpSpPr>
      <p:sp>
        <p:nvSpPr>
          <p:cNvPr id="1971" name="Google Shape;1971;p29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2" name="Google Shape;1972;p290"/>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3" name="Google Shape;1973;p290"/>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4" name="Google Shape;1974;p29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5" name="Google Shape;1975;p29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6" name="Google Shape;1976;p29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77" name="Shape 1977"/>
        <p:cNvGrpSpPr/>
        <p:nvPr/>
      </p:nvGrpSpPr>
      <p:grpSpPr>
        <a:xfrm>
          <a:off x="0" y="0"/>
          <a:ext cx="0" cy="0"/>
          <a:chOff x="0" y="0"/>
          <a:chExt cx="0" cy="0"/>
        </a:xfrm>
      </p:grpSpPr>
      <p:sp>
        <p:nvSpPr>
          <p:cNvPr id="1978" name="Google Shape;1978;p29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9" name="Google Shape;1979;p291"/>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0" name="Google Shape;1980;p29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1" name="Google Shape;1981;p29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2" name="Google Shape;1982;p29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983" name="Shape 1983"/>
        <p:cNvGrpSpPr/>
        <p:nvPr/>
      </p:nvGrpSpPr>
      <p:grpSpPr>
        <a:xfrm>
          <a:off x="0" y="0"/>
          <a:ext cx="0" cy="0"/>
          <a:chOff x="0" y="0"/>
          <a:chExt cx="0" cy="0"/>
        </a:xfrm>
      </p:grpSpPr>
      <p:sp>
        <p:nvSpPr>
          <p:cNvPr id="1984" name="Google Shape;1984;p29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85" name="Google Shape;1985;p292"/>
          <p:cNvSpPr/>
          <p:nvPr>
            <p:ph idx="2" type="clipArt"/>
          </p:nvPr>
        </p:nvSpPr>
        <p:spPr>
          <a:xfrm>
            <a:off x="457200" y="1200150"/>
            <a:ext cx="4038600" cy="2775300"/>
          </a:xfrm>
          <a:prstGeom prst="rect">
            <a:avLst/>
          </a:prstGeom>
          <a:noFill/>
          <a:ln>
            <a:noFill/>
          </a:ln>
        </p:spPr>
      </p:sp>
      <p:sp>
        <p:nvSpPr>
          <p:cNvPr id="1986" name="Google Shape;1986;p29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7" name="Google Shape;1987;p29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8" name="Google Shape;1988;p29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9" name="Google Shape;1989;p29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55" name="Shape 155"/>
        <p:cNvGrpSpPr/>
        <p:nvPr/>
      </p:nvGrpSpPr>
      <p:grpSpPr>
        <a:xfrm>
          <a:off x="0" y="0"/>
          <a:ext cx="0" cy="0"/>
          <a:chOff x="0" y="0"/>
          <a:chExt cx="0" cy="0"/>
        </a:xfrm>
      </p:grpSpPr>
      <p:sp>
        <p:nvSpPr>
          <p:cNvPr id="156" name="Google Shape;156;p3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57" name="Google Shape;157;p30"/>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58" name="Google Shape;158;p30"/>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59" name="Google Shape;159;p30"/>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0" name="Google Shape;160;p30"/>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42" name="Shape 2042"/>
        <p:cNvGrpSpPr/>
        <p:nvPr/>
      </p:nvGrpSpPr>
      <p:grpSpPr>
        <a:xfrm>
          <a:off x="0" y="0"/>
          <a:ext cx="0" cy="0"/>
          <a:chOff x="0" y="0"/>
          <a:chExt cx="0" cy="0"/>
        </a:xfrm>
      </p:grpSpPr>
      <p:sp>
        <p:nvSpPr>
          <p:cNvPr id="2043" name="Google Shape;2043;p294"/>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44" name="Google Shape;2044;p294"/>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45" name="Shape 2045"/>
        <p:cNvGrpSpPr/>
        <p:nvPr/>
      </p:nvGrpSpPr>
      <p:grpSpPr>
        <a:xfrm>
          <a:off x="0" y="0"/>
          <a:ext cx="0" cy="0"/>
          <a:chOff x="0" y="0"/>
          <a:chExt cx="0" cy="0"/>
        </a:xfrm>
      </p:grpSpPr>
      <p:sp>
        <p:nvSpPr>
          <p:cNvPr id="2046" name="Google Shape;2046;p29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47" name="Google Shape;2047;p29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048" name="Shape 2048"/>
        <p:cNvGrpSpPr/>
        <p:nvPr/>
      </p:nvGrpSpPr>
      <p:grpSpPr>
        <a:xfrm>
          <a:off x="0" y="0"/>
          <a:ext cx="0" cy="0"/>
          <a:chOff x="0" y="0"/>
          <a:chExt cx="0" cy="0"/>
        </a:xfrm>
      </p:grpSpPr>
      <p:sp>
        <p:nvSpPr>
          <p:cNvPr id="2049" name="Google Shape;2049;p29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50" name="Google Shape;2050;p296"/>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1" name="Google Shape;2051;p296"/>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52" name="Shape 2052"/>
        <p:cNvGrpSpPr/>
        <p:nvPr/>
      </p:nvGrpSpPr>
      <p:grpSpPr>
        <a:xfrm>
          <a:off x="0" y="0"/>
          <a:ext cx="0" cy="0"/>
          <a:chOff x="0" y="0"/>
          <a:chExt cx="0" cy="0"/>
        </a:xfrm>
      </p:grpSpPr>
      <p:sp>
        <p:nvSpPr>
          <p:cNvPr id="2053" name="Google Shape;2053;p29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54" name="Google Shape;2054;p29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5" name="Google Shape;2055;p29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6" name="Google Shape;2056;p29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7" name="Google Shape;2057;p29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8" name="Shape 2058"/>
        <p:cNvGrpSpPr/>
        <p:nvPr/>
      </p:nvGrpSpPr>
      <p:grpSpPr>
        <a:xfrm>
          <a:off x="0" y="0"/>
          <a:ext cx="0" cy="0"/>
          <a:chOff x="0" y="0"/>
          <a:chExt cx="0" cy="0"/>
        </a:xfrm>
      </p:grpSpPr>
      <p:sp>
        <p:nvSpPr>
          <p:cNvPr id="2059" name="Google Shape;2059;p29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0" name="Shape 2060"/>
        <p:cNvGrpSpPr/>
        <p:nvPr/>
      </p:nvGrpSpPr>
      <p:grpSpPr>
        <a:xfrm>
          <a:off x="0" y="0"/>
          <a:ext cx="0" cy="0"/>
          <a:chOff x="0" y="0"/>
          <a:chExt cx="0" cy="0"/>
        </a:xfrm>
      </p:grpSpPr>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61" name="Shape 2061"/>
        <p:cNvGrpSpPr/>
        <p:nvPr/>
      </p:nvGrpSpPr>
      <p:grpSpPr>
        <a:xfrm>
          <a:off x="0" y="0"/>
          <a:ext cx="0" cy="0"/>
          <a:chOff x="0" y="0"/>
          <a:chExt cx="0" cy="0"/>
        </a:xfrm>
      </p:grpSpPr>
      <p:sp>
        <p:nvSpPr>
          <p:cNvPr id="2062" name="Google Shape;2062;p300"/>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3" name="Google Shape;2063;p300"/>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64" name="Google Shape;2064;p300"/>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65" name="Shape 2065"/>
        <p:cNvGrpSpPr/>
        <p:nvPr/>
      </p:nvGrpSpPr>
      <p:grpSpPr>
        <a:xfrm>
          <a:off x="0" y="0"/>
          <a:ext cx="0" cy="0"/>
          <a:chOff x="0" y="0"/>
          <a:chExt cx="0" cy="0"/>
        </a:xfrm>
      </p:grpSpPr>
      <p:sp>
        <p:nvSpPr>
          <p:cNvPr id="2066" name="Google Shape;2066;p301"/>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7" name="Google Shape;2067;p301"/>
          <p:cNvSpPr/>
          <p:nvPr>
            <p:ph idx="2" type="pic"/>
          </p:nvPr>
        </p:nvSpPr>
        <p:spPr>
          <a:xfrm>
            <a:off x="1792288" y="459581"/>
            <a:ext cx="5486400" cy="3086100"/>
          </a:xfrm>
          <a:prstGeom prst="rect">
            <a:avLst/>
          </a:prstGeom>
          <a:noFill/>
          <a:ln>
            <a:noFill/>
          </a:ln>
        </p:spPr>
      </p:sp>
      <p:sp>
        <p:nvSpPr>
          <p:cNvPr id="2068" name="Google Shape;2068;p301"/>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69" name="Shape 2069"/>
        <p:cNvGrpSpPr/>
        <p:nvPr/>
      </p:nvGrpSpPr>
      <p:grpSpPr>
        <a:xfrm>
          <a:off x="0" y="0"/>
          <a:ext cx="0" cy="0"/>
          <a:chOff x="0" y="0"/>
          <a:chExt cx="0" cy="0"/>
        </a:xfrm>
      </p:grpSpPr>
      <p:sp>
        <p:nvSpPr>
          <p:cNvPr id="2070" name="Google Shape;2070;p302"/>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1" name="Google Shape;2071;p302"/>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072" name="Shape 2072"/>
        <p:cNvGrpSpPr/>
        <p:nvPr/>
      </p:nvGrpSpPr>
      <p:grpSpPr>
        <a:xfrm>
          <a:off x="0" y="0"/>
          <a:ext cx="0" cy="0"/>
          <a:chOff x="0" y="0"/>
          <a:chExt cx="0" cy="0"/>
        </a:xfrm>
      </p:grpSpPr>
      <p:sp>
        <p:nvSpPr>
          <p:cNvPr id="2073" name="Google Shape;2073;p303"/>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4" name="Google Shape;2074;p303"/>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1" name="Shape 161"/>
        <p:cNvGrpSpPr/>
        <p:nvPr/>
      </p:nvGrpSpPr>
      <p:grpSpPr>
        <a:xfrm>
          <a:off x="0" y="0"/>
          <a:ext cx="0" cy="0"/>
          <a:chOff x="0" y="0"/>
          <a:chExt cx="0" cy="0"/>
        </a:xfrm>
      </p:grpSpPr>
      <p:sp>
        <p:nvSpPr>
          <p:cNvPr id="162" name="Google Shape;162;p3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63" name="Google Shape;163;p31"/>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64" name="Google Shape;164;p31"/>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5" name="Google Shape;165;p31"/>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6" name="Google Shape;166;p31"/>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81" name="Shape 2081"/>
        <p:cNvGrpSpPr/>
        <p:nvPr/>
      </p:nvGrpSpPr>
      <p:grpSpPr>
        <a:xfrm>
          <a:off x="0" y="0"/>
          <a:ext cx="0" cy="0"/>
          <a:chOff x="0" y="0"/>
          <a:chExt cx="0" cy="0"/>
        </a:xfrm>
      </p:grpSpPr>
      <p:sp>
        <p:nvSpPr>
          <p:cNvPr id="2082" name="Google Shape;2082;p305"/>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3" name="Google Shape;2083;p305"/>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084" name="Google Shape;2084;p30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5" name="Google Shape;2085;p30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6" name="Google Shape;2086;p3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87" name="Shape 2087"/>
        <p:cNvGrpSpPr/>
        <p:nvPr/>
      </p:nvGrpSpPr>
      <p:grpSpPr>
        <a:xfrm>
          <a:off x="0" y="0"/>
          <a:ext cx="0" cy="0"/>
          <a:chOff x="0" y="0"/>
          <a:chExt cx="0" cy="0"/>
        </a:xfrm>
      </p:grpSpPr>
      <p:sp>
        <p:nvSpPr>
          <p:cNvPr id="2088" name="Google Shape;2088;p30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9" name="Google Shape;2089;p30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0" name="Google Shape;2090;p30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1" name="Google Shape;2091;p30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2" name="Google Shape;2092;p3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93" name="Shape 2093"/>
        <p:cNvGrpSpPr/>
        <p:nvPr/>
      </p:nvGrpSpPr>
      <p:grpSpPr>
        <a:xfrm>
          <a:off x="0" y="0"/>
          <a:ext cx="0" cy="0"/>
          <a:chOff x="0" y="0"/>
          <a:chExt cx="0" cy="0"/>
        </a:xfrm>
      </p:grpSpPr>
      <p:sp>
        <p:nvSpPr>
          <p:cNvPr id="2094" name="Google Shape;2094;p30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95" name="Google Shape;2095;p30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6" name="Google Shape;2096;p30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7" name="Google Shape;2097;p30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8" name="Google Shape;2098;p30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9" name="Google Shape;2099;p30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0" name="Google Shape;2100;p30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1" name="Google Shape;2101;p3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02" name="Shape 2102"/>
        <p:cNvGrpSpPr/>
        <p:nvPr/>
      </p:nvGrpSpPr>
      <p:grpSpPr>
        <a:xfrm>
          <a:off x="0" y="0"/>
          <a:ext cx="0" cy="0"/>
          <a:chOff x="0" y="0"/>
          <a:chExt cx="0" cy="0"/>
        </a:xfrm>
      </p:grpSpPr>
      <p:sp>
        <p:nvSpPr>
          <p:cNvPr id="2103" name="Google Shape;2103;p308"/>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04" name="Google Shape;2104;p308"/>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05" name="Google Shape;2105;p30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0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08" name="Shape 2108"/>
        <p:cNvGrpSpPr/>
        <p:nvPr/>
      </p:nvGrpSpPr>
      <p:grpSpPr>
        <a:xfrm>
          <a:off x="0" y="0"/>
          <a:ext cx="0" cy="0"/>
          <a:chOff x="0" y="0"/>
          <a:chExt cx="0" cy="0"/>
        </a:xfrm>
      </p:grpSpPr>
      <p:sp>
        <p:nvSpPr>
          <p:cNvPr id="2109" name="Google Shape;2109;p30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0" name="Google Shape;2110;p30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1" name="Google Shape;2111;p30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2" name="Google Shape;2112;p30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3" name="Google Shape;2113;p30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4" name="Google Shape;2114;p3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5" name="Shape 2115"/>
        <p:cNvGrpSpPr/>
        <p:nvPr/>
      </p:nvGrpSpPr>
      <p:grpSpPr>
        <a:xfrm>
          <a:off x="0" y="0"/>
          <a:ext cx="0" cy="0"/>
          <a:chOff x="0" y="0"/>
          <a:chExt cx="0" cy="0"/>
        </a:xfrm>
      </p:grpSpPr>
      <p:sp>
        <p:nvSpPr>
          <p:cNvPr id="2116" name="Google Shape;2116;p3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7" name="Google Shape;2117;p31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8" name="Google Shape;2118;p31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9" name="Google Shape;2119;p3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20" name="Shape 2120"/>
        <p:cNvGrpSpPr/>
        <p:nvPr/>
      </p:nvGrpSpPr>
      <p:grpSpPr>
        <a:xfrm>
          <a:off x="0" y="0"/>
          <a:ext cx="0" cy="0"/>
          <a:chOff x="0" y="0"/>
          <a:chExt cx="0" cy="0"/>
        </a:xfrm>
      </p:grpSpPr>
      <p:sp>
        <p:nvSpPr>
          <p:cNvPr id="2121" name="Google Shape;2121;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3" name="Google Shape;2123;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24" name="Shape 2124"/>
        <p:cNvGrpSpPr/>
        <p:nvPr/>
      </p:nvGrpSpPr>
      <p:grpSpPr>
        <a:xfrm>
          <a:off x="0" y="0"/>
          <a:ext cx="0" cy="0"/>
          <a:chOff x="0" y="0"/>
          <a:chExt cx="0" cy="0"/>
        </a:xfrm>
      </p:grpSpPr>
      <p:sp>
        <p:nvSpPr>
          <p:cNvPr id="2125" name="Google Shape;2125;p312"/>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26" name="Google Shape;2126;p312"/>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27" name="Google Shape;2127;p312"/>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28" name="Google Shape;2128;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9" name="Google Shape;2129;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0" name="Google Shape;2130;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31" name="Shape 2131"/>
        <p:cNvGrpSpPr/>
        <p:nvPr/>
      </p:nvGrpSpPr>
      <p:grpSpPr>
        <a:xfrm>
          <a:off x="0" y="0"/>
          <a:ext cx="0" cy="0"/>
          <a:chOff x="0" y="0"/>
          <a:chExt cx="0" cy="0"/>
        </a:xfrm>
      </p:grpSpPr>
      <p:sp>
        <p:nvSpPr>
          <p:cNvPr id="2132" name="Google Shape;2132;p313"/>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33" name="Google Shape;2133;p313"/>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lvl="0" marR="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2134" name="Google Shape;2134;p313"/>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35" name="Google Shape;2135;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6" name="Google Shape;2136;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7" name="Google Shape;2137;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38" name="Shape 2138"/>
        <p:cNvGrpSpPr/>
        <p:nvPr/>
      </p:nvGrpSpPr>
      <p:grpSpPr>
        <a:xfrm>
          <a:off x="0" y="0"/>
          <a:ext cx="0" cy="0"/>
          <a:chOff x="0" y="0"/>
          <a:chExt cx="0" cy="0"/>
        </a:xfrm>
      </p:grpSpPr>
      <p:sp>
        <p:nvSpPr>
          <p:cNvPr id="2139" name="Google Shape;2139;p31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0" name="Google Shape;2140;p314"/>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1" name="Google Shape;2141;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2" name="Google Shape;2142;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7" name="Shape 167"/>
        <p:cNvGrpSpPr/>
        <p:nvPr/>
      </p:nvGrpSpPr>
      <p:grpSpPr>
        <a:xfrm>
          <a:off x="0" y="0"/>
          <a:ext cx="0" cy="0"/>
          <a:chOff x="0" y="0"/>
          <a:chExt cx="0" cy="0"/>
        </a:xfrm>
      </p:grpSpPr>
      <p:sp>
        <p:nvSpPr>
          <p:cNvPr id="168" name="Google Shape;168;p32"/>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69" name="Google Shape;169;p32"/>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70" name="Google Shape;170;p32"/>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1" name="Google Shape;171;p32"/>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2" name="Google Shape;172;p32"/>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73" name="Google Shape;173;p32"/>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44" name="Shape 2144"/>
        <p:cNvGrpSpPr/>
        <p:nvPr/>
      </p:nvGrpSpPr>
      <p:grpSpPr>
        <a:xfrm>
          <a:off x="0" y="0"/>
          <a:ext cx="0" cy="0"/>
          <a:chOff x="0" y="0"/>
          <a:chExt cx="0" cy="0"/>
        </a:xfrm>
      </p:grpSpPr>
      <p:sp>
        <p:nvSpPr>
          <p:cNvPr id="2145" name="Google Shape;2145;p315"/>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6" name="Google Shape;2146;p315"/>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7" name="Google Shape;2147;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8" name="Google Shape;2148;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9" name="Google Shape;2149;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4" name="Shape 2164"/>
        <p:cNvGrpSpPr/>
        <p:nvPr/>
      </p:nvGrpSpPr>
      <p:grpSpPr>
        <a:xfrm>
          <a:off x="0" y="0"/>
          <a:ext cx="0" cy="0"/>
          <a:chOff x="0" y="0"/>
          <a:chExt cx="0" cy="0"/>
        </a:xfrm>
      </p:grpSpPr>
      <p:sp>
        <p:nvSpPr>
          <p:cNvPr id="2165" name="Google Shape;2165;p317"/>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6" name="Google Shape;2166;p317"/>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67" name="Shape 2167"/>
        <p:cNvGrpSpPr/>
        <p:nvPr/>
      </p:nvGrpSpPr>
      <p:grpSpPr>
        <a:xfrm>
          <a:off x="0" y="0"/>
          <a:ext cx="0" cy="0"/>
          <a:chOff x="0" y="0"/>
          <a:chExt cx="0" cy="0"/>
        </a:xfrm>
      </p:grpSpPr>
      <p:sp>
        <p:nvSpPr>
          <p:cNvPr id="2168" name="Google Shape;2168;p318"/>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9" name="Google Shape;2169;p318"/>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70" name="Shape 2170"/>
        <p:cNvGrpSpPr/>
        <p:nvPr/>
      </p:nvGrpSpPr>
      <p:grpSpPr>
        <a:xfrm>
          <a:off x="0" y="0"/>
          <a:ext cx="0" cy="0"/>
          <a:chOff x="0" y="0"/>
          <a:chExt cx="0" cy="0"/>
        </a:xfrm>
      </p:grpSpPr>
      <p:sp>
        <p:nvSpPr>
          <p:cNvPr id="2171" name="Google Shape;2171;p319"/>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72" name="Shape 2172"/>
        <p:cNvGrpSpPr/>
        <p:nvPr/>
      </p:nvGrpSpPr>
      <p:grpSpPr>
        <a:xfrm>
          <a:off x="0" y="0"/>
          <a:ext cx="0" cy="0"/>
          <a:chOff x="0" y="0"/>
          <a:chExt cx="0" cy="0"/>
        </a:xfrm>
      </p:grpSpPr>
      <p:sp>
        <p:nvSpPr>
          <p:cNvPr id="2173" name="Google Shape;2173;p320"/>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4" name="Google Shape;2174;p320"/>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175" name="Google Shape;2175;p320"/>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76" name="Shape 2176"/>
        <p:cNvGrpSpPr/>
        <p:nvPr/>
      </p:nvGrpSpPr>
      <p:grpSpPr>
        <a:xfrm>
          <a:off x="0" y="0"/>
          <a:ext cx="0" cy="0"/>
          <a:chOff x="0" y="0"/>
          <a:chExt cx="0" cy="0"/>
        </a:xfrm>
      </p:grpSpPr>
      <p:sp>
        <p:nvSpPr>
          <p:cNvPr id="2177" name="Google Shape;2177;p321"/>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8" name="Google Shape;2178;p321"/>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83" name="Shape 2183"/>
        <p:cNvGrpSpPr/>
        <p:nvPr/>
      </p:nvGrpSpPr>
      <p:grpSpPr>
        <a:xfrm>
          <a:off x="0" y="0"/>
          <a:ext cx="0" cy="0"/>
          <a:chOff x="0" y="0"/>
          <a:chExt cx="0" cy="0"/>
        </a:xfrm>
      </p:grpSpPr>
      <p:sp>
        <p:nvSpPr>
          <p:cNvPr id="2184" name="Google Shape;2184;p323"/>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3"/>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2187" name="Google Shape;2187;p32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188" name="Google Shape;2188;p3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89" name="Shape 2189"/>
        <p:cNvGrpSpPr/>
        <p:nvPr/>
      </p:nvGrpSpPr>
      <p:grpSpPr>
        <a:xfrm>
          <a:off x="0" y="0"/>
          <a:ext cx="0" cy="0"/>
          <a:chOff x="0" y="0"/>
          <a:chExt cx="0" cy="0"/>
        </a:xfrm>
      </p:grpSpPr>
      <p:sp>
        <p:nvSpPr>
          <p:cNvPr id="2190" name="Google Shape;2190;p324"/>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4"/>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192" name="Google Shape;2192;p3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93" name="Shape 2193"/>
        <p:cNvGrpSpPr/>
        <p:nvPr/>
      </p:nvGrpSpPr>
      <p:grpSpPr>
        <a:xfrm>
          <a:off x="0" y="0"/>
          <a:ext cx="0" cy="0"/>
          <a:chOff x="0" y="0"/>
          <a:chExt cx="0" cy="0"/>
        </a:xfrm>
      </p:grpSpPr>
      <p:cxnSp>
        <p:nvCxnSpPr>
          <p:cNvPr id="2194" name="Google Shape;2194;p32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95" name="Google Shape;2195;p32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96" name="Google Shape;2196;p32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97" name="Google Shape;2197;p3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98" name="Shape 2198"/>
        <p:cNvGrpSpPr/>
        <p:nvPr/>
      </p:nvGrpSpPr>
      <p:grpSpPr>
        <a:xfrm>
          <a:off x="0" y="0"/>
          <a:ext cx="0" cy="0"/>
          <a:chOff x="0" y="0"/>
          <a:chExt cx="0" cy="0"/>
        </a:xfrm>
      </p:grpSpPr>
      <p:cxnSp>
        <p:nvCxnSpPr>
          <p:cNvPr id="2199" name="Google Shape;2199;p32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00" name="Google Shape;2200;p3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1" name="Google Shape;2201;p326"/>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2" name="Google Shape;2202;p326"/>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3" name="Google Shape;2203;p3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74" name="Shape 174"/>
        <p:cNvGrpSpPr/>
        <p:nvPr/>
      </p:nvGrpSpPr>
      <p:grpSpPr>
        <a:xfrm>
          <a:off x="0" y="0"/>
          <a:ext cx="0" cy="0"/>
          <a:chOff x="0" y="0"/>
          <a:chExt cx="0" cy="0"/>
        </a:xfrm>
      </p:grpSpPr>
      <p:sp>
        <p:nvSpPr>
          <p:cNvPr id="175" name="Google Shape;175;p3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76" name="Google Shape;176;p33"/>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77" name="Google Shape;177;p33"/>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78" name="Google Shape;178;p3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79" name="Google Shape;179;p33"/>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4" name="Shape 2204"/>
        <p:cNvGrpSpPr/>
        <p:nvPr/>
      </p:nvGrpSpPr>
      <p:grpSpPr>
        <a:xfrm>
          <a:off x="0" y="0"/>
          <a:ext cx="0" cy="0"/>
          <a:chOff x="0" y="0"/>
          <a:chExt cx="0" cy="0"/>
        </a:xfrm>
      </p:grpSpPr>
      <p:sp>
        <p:nvSpPr>
          <p:cNvPr id="2205" name="Google Shape;2205;p32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6" name="Google Shape;2206;p3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07" name="Shape 2207"/>
        <p:cNvGrpSpPr/>
        <p:nvPr/>
      </p:nvGrpSpPr>
      <p:grpSpPr>
        <a:xfrm>
          <a:off x="0" y="0"/>
          <a:ext cx="0" cy="0"/>
          <a:chOff x="0" y="0"/>
          <a:chExt cx="0" cy="0"/>
        </a:xfrm>
      </p:grpSpPr>
      <p:cxnSp>
        <p:nvCxnSpPr>
          <p:cNvPr id="2208" name="Google Shape;2208;p328"/>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09" name="Google Shape;2209;p32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10" name="Google Shape;2210;p32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11" name="Google Shape;2211;p3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12" name="Shape 2212"/>
        <p:cNvGrpSpPr/>
        <p:nvPr/>
      </p:nvGrpSpPr>
      <p:grpSpPr>
        <a:xfrm>
          <a:off x="0" y="0"/>
          <a:ext cx="0" cy="0"/>
          <a:chOff x="0" y="0"/>
          <a:chExt cx="0" cy="0"/>
        </a:xfrm>
      </p:grpSpPr>
      <p:sp>
        <p:nvSpPr>
          <p:cNvPr id="2213" name="Google Shape;2213;p329"/>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2214" name="Google Shape;2214;p3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15" name="Shape 2215"/>
        <p:cNvGrpSpPr/>
        <p:nvPr/>
      </p:nvGrpSpPr>
      <p:grpSpPr>
        <a:xfrm>
          <a:off x="0" y="0"/>
          <a:ext cx="0" cy="0"/>
          <a:chOff x="0" y="0"/>
          <a:chExt cx="0" cy="0"/>
        </a:xfrm>
      </p:grpSpPr>
      <p:sp>
        <p:nvSpPr>
          <p:cNvPr id="2216" name="Google Shape;2216;p330"/>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7" name="Google Shape;2217;p330"/>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18" name="Google Shape;2218;p330"/>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2219" name="Google Shape;2219;p330"/>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20" name="Google Shape;2220;p3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1" name="Google Shape;2221;p3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22" name="Shape 2222"/>
        <p:cNvGrpSpPr/>
        <p:nvPr/>
      </p:nvGrpSpPr>
      <p:grpSpPr>
        <a:xfrm>
          <a:off x="0" y="0"/>
          <a:ext cx="0" cy="0"/>
          <a:chOff x="0" y="0"/>
          <a:chExt cx="0" cy="0"/>
        </a:xfrm>
      </p:grpSpPr>
      <p:sp>
        <p:nvSpPr>
          <p:cNvPr id="2223" name="Google Shape;2223;p33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24" name="Google Shape;2224;p3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5" name="Shape 2225"/>
        <p:cNvGrpSpPr/>
        <p:nvPr/>
      </p:nvGrpSpPr>
      <p:grpSpPr>
        <a:xfrm>
          <a:off x="0" y="0"/>
          <a:ext cx="0" cy="0"/>
          <a:chOff x="0" y="0"/>
          <a:chExt cx="0" cy="0"/>
        </a:xfrm>
      </p:grpSpPr>
      <p:cxnSp>
        <p:nvCxnSpPr>
          <p:cNvPr id="2226" name="Google Shape;2226;p332"/>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27" name="Google Shape;2227;p33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228" name="Google Shape;2228;p332"/>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9" name="Google Shape;2229;p3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0" name="Shape 2230"/>
        <p:cNvGrpSpPr/>
        <p:nvPr/>
      </p:nvGrpSpPr>
      <p:grpSpPr>
        <a:xfrm>
          <a:off x="0" y="0"/>
          <a:ext cx="0" cy="0"/>
          <a:chOff x="0" y="0"/>
          <a:chExt cx="0" cy="0"/>
        </a:xfrm>
      </p:grpSpPr>
      <p:sp>
        <p:nvSpPr>
          <p:cNvPr id="2231" name="Google Shape;2231;p3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80" name="Shape 2280"/>
        <p:cNvGrpSpPr/>
        <p:nvPr/>
      </p:nvGrpSpPr>
      <p:grpSpPr>
        <a:xfrm>
          <a:off x="0" y="0"/>
          <a:ext cx="0" cy="0"/>
          <a:chOff x="0" y="0"/>
          <a:chExt cx="0" cy="0"/>
        </a:xfrm>
      </p:grpSpPr>
      <p:grpSp>
        <p:nvGrpSpPr>
          <p:cNvPr id="2281" name="Google Shape;2281;p335"/>
          <p:cNvGrpSpPr/>
          <p:nvPr/>
        </p:nvGrpSpPr>
        <p:grpSpPr>
          <a:xfrm>
            <a:off x="-644959" y="0"/>
            <a:ext cx="10457378" cy="5337692"/>
            <a:chOff x="-644959" y="0"/>
            <a:chExt cx="10457378" cy="7116923"/>
          </a:xfrm>
        </p:grpSpPr>
        <p:grpSp>
          <p:nvGrpSpPr>
            <p:cNvPr id="2282" name="Google Shape;2282;p335"/>
            <p:cNvGrpSpPr/>
            <p:nvPr/>
          </p:nvGrpSpPr>
          <p:grpSpPr>
            <a:xfrm>
              <a:off x="0" y="0"/>
              <a:ext cx="9144000" cy="6858000"/>
              <a:chOff x="0" y="0"/>
              <a:chExt cx="9144000" cy="6858000"/>
            </a:xfrm>
          </p:grpSpPr>
          <p:grpSp>
            <p:nvGrpSpPr>
              <p:cNvPr id="2283" name="Google Shape;2283;p335"/>
              <p:cNvGrpSpPr/>
              <p:nvPr/>
            </p:nvGrpSpPr>
            <p:grpSpPr>
              <a:xfrm>
                <a:off x="0" y="0"/>
                <a:ext cx="2514600" cy="6858000"/>
                <a:chOff x="0" y="0"/>
                <a:chExt cx="2514600" cy="6858000"/>
              </a:xfrm>
            </p:grpSpPr>
            <p:sp>
              <p:nvSpPr>
                <p:cNvPr id="2284" name="Google Shape;2284;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87" name="Google Shape;2287;p335"/>
              <p:cNvGrpSpPr/>
              <p:nvPr/>
            </p:nvGrpSpPr>
            <p:grpSpPr>
              <a:xfrm>
                <a:off x="422910" y="0"/>
                <a:ext cx="2514600" cy="6858000"/>
                <a:chOff x="0" y="0"/>
                <a:chExt cx="2514600" cy="6858000"/>
              </a:xfrm>
            </p:grpSpPr>
            <p:sp>
              <p:nvSpPr>
                <p:cNvPr id="2288" name="Google Shape;2288;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91" name="Google Shape;2291;p335"/>
              <p:cNvGrpSpPr/>
              <p:nvPr/>
            </p:nvGrpSpPr>
            <p:grpSpPr>
              <a:xfrm rot="10800000">
                <a:off x="6629400" y="0"/>
                <a:ext cx="2514600" cy="6858000"/>
                <a:chOff x="0" y="0"/>
                <a:chExt cx="2514600" cy="6858000"/>
              </a:xfrm>
            </p:grpSpPr>
            <p:sp>
              <p:nvSpPr>
                <p:cNvPr id="2292" name="Google Shape;2292;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3" name="Google Shape;2293;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5" name="Google Shape;2295;p335"/>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35"/>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7" name="Google Shape;2297;p335"/>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8" name="Google Shape;2298;p335"/>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99" name="Google Shape;2299;p335"/>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0" name="Google Shape;2300;p335"/>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1" name="Google Shape;2301;p335"/>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2" name="Google Shape;2302;p335"/>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3" name="Google Shape;2303;p335"/>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4" name="Google Shape;2304;p335"/>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5" name="Google Shape;2305;p335"/>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6" name="Google Shape;2306;p335"/>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7" name="Google Shape;2307;p335"/>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8" name="Google Shape;2308;p335"/>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9" name="Google Shape;2309;p335"/>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35"/>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35"/>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2" name="Google Shape;2312;p335"/>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3" name="Google Shape;2313;p335"/>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35"/>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35"/>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6" name="Google Shape;2316;p335"/>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7" name="Google Shape;2317;p335"/>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35"/>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35"/>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35"/>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35"/>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35"/>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323" name="Google Shape;2323;p335"/>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indent="0" lvl="0" marL="0" marR="0" algn="l">
              <a:spcBef>
                <a:spcPts val="360"/>
              </a:spcBef>
              <a:spcAft>
                <a:spcPts val="0"/>
              </a:spcAft>
              <a:buClr>
                <a:schemeClr val="accent1"/>
              </a:buClr>
              <a:buSzPts val="1400"/>
              <a:buFont typeface="Noto Symbol"/>
              <a:buNone/>
              <a:defRPr/>
            </a:lvl1pPr>
            <a:lvl2pPr indent="0" lvl="1" marL="457200" marR="0" algn="ctr">
              <a:spcBef>
                <a:spcPts val="440"/>
              </a:spcBef>
              <a:spcAft>
                <a:spcPts val="0"/>
              </a:spcAft>
              <a:buClr>
                <a:schemeClr val="accent1"/>
              </a:buClr>
              <a:buSzPts val="1400"/>
              <a:buFont typeface="Noto Symbol"/>
              <a:buNone/>
              <a:defRPr/>
            </a:lvl2pPr>
            <a:lvl3pPr indent="0" lvl="2" marL="914400" marR="0" algn="ctr">
              <a:spcBef>
                <a:spcPts val="400"/>
              </a:spcBef>
              <a:spcAft>
                <a:spcPts val="0"/>
              </a:spcAft>
              <a:buClr>
                <a:schemeClr val="accent1"/>
              </a:buClr>
              <a:buSzPts val="1400"/>
              <a:buFont typeface="Noto Symbol"/>
              <a:buNone/>
              <a:defRPr/>
            </a:lvl3pPr>
            <a:lvl4pPr indent="0" lvl="3" marL="1371600" marR="0" algn="ctr">
              <a:spcBef>
                <a:spcPts val="360"/>
              </a:spcBef>
              <a:spcAft>
                <a:spcPts val="0"/>
              </a:spcAft>
              <a:buClr>
                <a:schemeClr val="accent1"/>
              </a:buClr>
              <a:buSzPts val="1400"/>
              <a:buFont typeface="Noto Symbol"/>
              <a:buNone/>
              <a:defRPr/>
            </a:lvl4pPr>
            <a:lvl5pPr indent="0" lvl="4" marL="1828800" marR="0" algn="ctr">
              <a:spcBef>
                <a:spcPts val="320"/>
              </a:spcBef>
              <a:spcAft>
                <a:spcPts val="0"/>
              </a:spcAft>
              <a:buClr>
                <a:schemeClr val="accent1"/>
              </a:buClr>
              <a:buSzPts val="1400"/>
              <a:buFont typeface="Noto Symbol"/>
              <a:buNone/>
              <a:defRPr/>
            </a:lvl5pPr>
            <a:lvl6pPr indent="0" lvl="5" marL="2286000" marR="0" algn="ctr">
              <a:spcBef>
                <a:spcPts val="280"/>
              </a:spcBef>
              <a:spcAft>
                <a:spcPts val="0"/>
              </a:spcAft>
              <a:buClr>
                <a:schemeClr val="accent1"/>
              </a:buClr>
              <a:buSzPts val="1400"/>
              <a:buFont typeface="Noto Symbol"/>
              <a:buNone/>
              <a:defRPr/>
            </a:lvl6pPr>
            <a:lvl7pPr indent="0" lvl="6" marL="2743200" marR="0" algn="ctr">
              <a:spcBef>
                <a:spcPts val="280"/>
              </a:spcBef>
              <a:spcAft>
                <a:spcPts val="0"/>
              </a:spcAft>
              <a:buClr>
                <a:schemeClr val="accent1"/>
              </a:buClr>
              <a:buSzPts val="1400"/>
              <a:buFont typeface="Noto Symbol"/>
              <a:buNone/>
              <a:defRPr/>
            </a:lvl7pPr>
            <a:lvl8pPr indent="0" lvl="7" marL="3200400" marR="0" algn="ctr">
              <a:spcBef>
                <a:spcPts val="280"/>
              </a:spcBef>
              <a:spcAft>
                <a:spcPts val="0"/>
              </a:spcAft>
              <a:buClr>
                <a:schemeClr val="accent1"/>
              </a:buClr>
              <a:buSzPts val="1400"/>
              <a:buFont typeface="Noto Symbol"/>
              <a:buNone/>
              <a:defRPr/>
            </a:lvl8pPr>
            <a:lvl9pPr indent="0" lvl="8" marL="3657600" marR="0" algn="ctr">
              <a:spcBef>
                <a:spcPts val="280"/>
              </a:spcBef>
              <a:spcAft>
                <a:spcPts val="0"/>
              </a:spcAft>
              <a:buClr>
                <a:schemeClr val="accent1"/>
              </a:buClr>
              <a:buSzPts val="1400"/>
              <a:buFont typeface="Noto Symbol"/>
              <a:buNone/>
              <a:defRPr/>
            </a:lvl9pPr>
          </a:lstStyle>
          <a:p/>
        </p:txBody>
      </p:sp>
      <p:sp>
        <p:nvSpPr>
          <p:cNvPr id="2324" name="Google Shape;2324;p335"/>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5" name="Google Shape;2325;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6" name="Google Shape;2326;p335"/>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7" name="Google Shape;2327;p335"/>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28" name="Google Shape;2328;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29" name="Shape 2329"/>
        <p:cNvGrpSpPr/>
        <p:nvPr/>
      </p:nvGrpSpPr>
      <p:grpSpPr>
        <a:xfrm>
          <a:off x="0" y="0"/>
          <a:ext cx="0" cy="0"/>
          <a:chOff x="0" y="0"/>
          <a:chExt cx="0" cy="0"/>
        </a:xfrm>
      </p:grpSpPr>
      <p:sp>
        <p:nvSpPr>
          <p:cNvPr id="2330" name="Google Shape;2330;p33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1" name="Google Shape;2331;p336"/>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32" name="Google Shape;2332;p33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33" name="Shape 2333"/>
        <p:cNvGrpSpPr/>
        <p:nvPr/>
      </p:nvGrpSpPr>
      <p:grpSpPr>
        <a:xfrm>
          <a:off x="0" y="0"/>
          <a:ext cx="0" cy="0"/>
          <a:chOff x="0" y="0"/>
          <a:chExt cx="0" cy="0"/>
        </a:xfrm>
      </p:grpSpPr>
      <p:sp>
        <p:nvSpPr>
          <p:cNvPr id="2334" name="Google Shape;2334;p337"/>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5" name="Google Shape;2335;p337"/>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888888"/>
              </a:buClr>
              <a:buSzPts val="1400"/>
              <a:buFont typeface="Questrial"/>
              <a:buNone/>
              <a:defRPr/>
            </a:lvl1pPr>
            <a:lvl2pPr indent="-228600" lvl="1" marL="914400">
              <a:spcBef>
                <a:spcPts val="440"/>
              </a:spcBef>
              <a:spcAft>
                <a:spcPts val="0"/>
              </a:spcAft>
              <a:buClr>
                <a:srgbClr val="888888"/>
              </a:buClr>
              <a:buSzPts val="1400"/>
              <a:buFont typeface="Questrial"/>
              <a:buNone/>
              <a:defRPr/>
            </a:lvl2pPr>
            <a:lvl3pPr indent="-228600" lvl="2" marL="1371600">
              <a:spcBef>
                <a:spcPts val="400"/>
              </a:spcBef>
              <a:spcAft>
                <a:spcPts val="0"/>
              </a:spcAft>
              <a:buClr>
                <a:srgbClr val="888888"/>
              </a:buClr>
              <a:buSzPts val="1400"/>
              <a:buFont typeface="Questrial"/>
              <a:buNone/>
              <a:defRPr/>
            </a:lvl3pPr>
            <a:lvl4pPr indent="-228600" lvl="3" marL="1828800">
              <a:spcBef>
                <a:spcPts val="360"/>
              </a:spcBef>
              <a:spcAft>
                <a:spcPts val="0"/>
              </a:spcAft>
              <a:buClr>
                <a:srgbClr val="888888"/>
              </a:buClr>
              <a:buSzPts val="1400"/>
              <a:buFont typeface="Questrial"/>
              <a:buNone/>
              <a:defRPr/>
            </a:lvl4pPr>
            <a:lvl5pPr indent="-228600" lvl="4" marL="2286000">
              <a:spcBef>
                <a:spcPts val="320"/>
              </a:spcBef>
              <a:spcAft>
                <a:spcPts val="0"/>
              </a:spcAft>
              <a:buClr>
                <a:srgbClr val="888888"/>
              </a:buClr>
              <a:buSzPts val="1400"/>
              <a:buFont typeface="Questrial"/>
              <a:buNone/>
              <a:defRPr/>
            </a:lvl5pPr>
            <a:lvl6pPr indent="-228600" lvl="5" marL="2743200">
              <a:spcBef>
                <a:spcPts val="280"/>
              </a:spcBef>
              <a:spcAft>
                <a:spcPts val="0"/>
              </a:spcAft>
              <a:buClr>
                <a:srgbClr val="888888"/>
              </a:buClr>
              <a:buSzPts val="1400"/>
              <a:buFont typeface="Questrial"/>
              <a:buNone/>
              <a:defRPr/>
            </a:lvl6pPr>
            <a:lvl7pPr indent="-228600" lvl="6" marL="3200400">
              <a:spcBef>
                <a:spcPts val="280"/>
              </a:spcBef>
              <a:spcAft>
                <a:spcPts val="0"/>
              </a:spcAft>
              <a:buClr>
                <a:srgbClr val="888888"/>
              </a:buClr>
              <a:buSzPts val="1400"/>
              <a:buFont typeface="Questrial"/>
              <a:buNone/>
              <a:defRPr/>
            </a:lvl7pPr>
            <a:lvl8pPr indent="-228600" lvl="7" marL="3657600">
              <a:spcBef>
                <a:spcPts val="280"/>
              </a:spcBef>
              <a:spcAft>
                <a:spcPts val="0"/>
              </a:spcAft>
              <a:buClr>
                <a:srgbClr val="888888"/>
              </a:buClr>
              <a:buSzPts val="1400"/>
              <a:buFont typeface="Questrial"/>
              <a:buNone/>
              <a:defRPr/>
            </a:lvl8pPr>
            <a:lvl9pPr indent="-228600" lvl="8" marL="4114800">
              <a:spcBef>
                <a:spcPts val="280"/>
              </a:spcBef>
              <a:spcAft>
                <a:spcPts val="0"/>
              </a:spcAft>
              <a:buClr>
                <a:srgbClr val="888888"/>
              </a:buClr>
              <a:buSzPts val="1400"/>
              <a:buFont typeface="Questrial"/>
              <a:buNone/>
              <a:defRPr/>
            </a:lvl9pPr>
          </a:lstStyle>
          <a:p/>
        </p:txBody>
      </p:sp>
      <p:sp>
        <p:nvSpPr>
          <p:cNvPr id="2336" name="Google Shape;2336;p33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7" name="Google Shape;2337;p33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8" name="Google Shape;2338;p33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80" name="Shape 180"/>
        <p:cNvGrpSpPr/>
        <p:nvPr/>
      </p:nvGrpSpPr>
      <p:grpSpPr>
        <a:xfrm>
          <a:off x="0" y="0"/>
          <a:ext cx="0" cy="0"/>
          <a:chOff x="0" y="0"/>
          <a:chExt cx="0" cy="0"/>
        </a:xfrm>
      </p:grpSpPr>
      <p:sp>
        <p:nvSpPr>
          <p:cNvPr id="181" name="Google Shape;181;p3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2" name="Google Shape;182;p34"/>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3" name="Google Shape;183;p34"/>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4" name="Google Shape;184;p34"/>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5" name="Google Shape;185;p34"/>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6" name="Google Shape;186;p34"/>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39" name="Shape 2339"/>
        <p:cNvGrpSpPr/>
        <p:nvPr/>
      </p:nvGrpSpPr>
      <p:grpSpPr>
        <a:xfrm>
          <a:off x="0" y="0"/>
          <a:ext cx="0" cy="0"/>
          <a:chOff x="0" y="0"/>
          <a:chExt cx="0" cy="0"/>
        </a:xfrm>
      </p:grpSpPr>
      <p:sp>
        <p:nvSpPr>
          <p:cNvPr id="2340" name="Google Shape;2340;p338"/>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1" name="Google Shape;2341;p33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2" name="Google Shape;2342;p33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3" name="Google Shape;2343;p33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44" name="Google Shape;2344;p338"/>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45" name="Google Shape;2345;p338"/>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46" name="Shape 2346"/>
        <p:cNvGrpSpPr/>
        <p:nvPr/>
      </p:nvGrpSpPr>
      <p:grpSpPr>
        <a:xfrm>
          <a:off x="0" y="0"/>
          <a:ext cx="0" cy="0"/>
          <a:chOff x="0" y="0"/>
          <a:chExt cx="0" cy="0"/>
        </a:xfrm>
      </p:grpSpPr>
      <p:sp>
        <p:nvSpPr>
          <p:cNvPr id="2347" name="Google Shape;2347;p339"/>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8" name="Google Shape;2348;p339"/>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49" name="Google Shape;2349;p339"/>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0" name="Google Shape;2350;p339"/>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51" name="Google Shape;2351;p339"/>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2" name="Google Shape;2352;p33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3" name="Google Shape;2353;p339"/>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4" name="Google Shape;2354;p33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5" name="Shape 2355"/>
        <p:cNvGrpSpPr/>
        <p:nvPr/>
      </p:nvGrpSpPr>
      <p:grpSpPr>
        <a:xfrm>
          <a:off x="0" y="0"/>
          <a:ext cx="0" cy="0"/>
          <a:chOff x="0" y="0"/>
          <a:chExt cx="0" cy="0"/>
        </a:xfrm>
      </p:grpSpPr>
      <p:sp>
        <p:nvSpPr>
          <p:cNvPr id="2356" name="Google Shape;2356;p340"/>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57" name="Google Shape;2357;p34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8" name="Google Shape;2358;p340"/>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9" name="Google Shape;2359;p34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60" name="Shape 2360"/>
        <p:cNvGrpSpPr/>
        <p:nvPr/>
      </p:nvGrpSpPr>
      <p:grpSpPr>
        <a:xfrm>
          <a:off x="0" y="0"/>
          <a:ext cx="0" cy="0"/>
          <a:chOff x="0" y="0"/>
          <a:chExt cx="0" cy="0"/>
        </a:xfrm>
      </p:grpSpPr>
      <p:sp>
        <p:nvSpPr>
          <p:cNvPr id="2361" name="Google Shape;2361;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2" name="Google Shape;2362;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3" name="Google Shape;2363;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64" name="Shape 2364"/>
        <p:cNvGrpSpPr/>
        <p:nvPr/>
      </p:nvGrpSpPr>
      <p:grpSpPr>
        <a:xfrm>
          <a:off x="0" y="0"/>
          <a:ext cx="0" cy="0"/>
          <a:chOff x="0" y="0"/>
          <a:chExt cx="0" cy="0"/>
        </a:xfrm>
      </p:grpSpPr>
      <p:grpSp>
        <p:nvGrpSpPr>
          <p:cNvPr id="2365" name="Google Shape;2365;p342"/>
          <p:cNvGrpSpPr/>
          <p:nvPr/>
        </p:nvGrpSpPr>
        <p:grpSpPr>
          <a:xfrm>
            <a:off x="-644959" y="0"/>
            <a:ext cx="10457378" cy="5337692"/>
            <a:chOff x="-644959" y="0"/>
            <a:chExt cx="10457378" cy="7116923"/>
          </a:xfrm>
        </p:grpSpPr>
        <p:grpSp>
          <p:nvGrpSpPr>
            <p:cNvPr id="2366" name="Google Shape;2366;p342"/>
            <p:cNvGrpSpPr/>
            <p:nvPr/>
          </p:nvGrpSpPr>
          <p:grpSpPr>
            <a:xfrm>
              <a:off x="0" y="0"/>
              <a:ext cx="9144000" cy="6858000"/>
              <a:chOff x="0" y="0"/>
              <a:chExt cx="9144000" cy="6858000"/>
            </a:xfrm>
          </p:grpSpPr>
          <p:grpSp>
            <p:nvGrpSpPr>
              <p:cNvPr id="2367" name="Google Shape;2367;p342"/>
              <p:cNvGrpSpPr/>
              <p:nvPr/>
            </p:nvGrpSpPr>
            <p:grpSpPr>
              <a:xfrm>
                <a:off x="0" y="0"/>
                <a:ext cx="2514600" cy="6858000"/>
                <a:chOff x="0" y="0"/>
                <a:chExt cx="2514600" cy="6858000"/>
              </a:xfrm>
            </p:grpSpPr>
            <p:sp>
              <p:nvSpPr>
                <p:cNvPr id="2368" name="Google Shape;2368;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69" name="Google Shape;2369;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0" name="Google Shape;2370;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1" name="Google Shape;2371;p342"/>
              <p:cNvGrpSpPr/>
              <p:nvPr/>
            </p:nvGrpSpPr>
            <p:grpSpPr>
              <a:xfrm>
                <a:off x="422910" y="0"/>
                <a:ext cx="2514600" cy="6858000"/>
                <a:chOff x="0" y="0"/>
                <a:chExt cx="2514600" cy="6858000"/>
              </a:xfrm>
            </p:grpSpPr>
            <p:sp>
              <p:nvSpPr>
                <p:cNvPr id="2372" name="Google Shape;2372;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3" name="Google Shape;2373;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4" name="Google Shape;2374;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5" name="Google Shape;2375;p342"/>
              <p:cNvGrpSpPr/>
              <p:nvPr/>
            </p:nvGrpSpPr>
            <p:grpSpPr>
              <a:xfrm rot="10800000">
                <a:off x="6629400" y="0"/>
                <a:ext cx="2514600" cy="6858000"/>
                <a:chOff x="0" y="0"/>
                <a:chExt cx="2514600" cy="6858000"/>
              </a:xfrm>
            </p:grpSpPr>
            <p:sp>
              <p:nvSpPr>
                <p:cNvPr id="2376" name="Google Shape;2376;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7" name="Google Shape;2377;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8" name="Google Shape;2378;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79" name="Google Shape;2379;p342"/>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0" name="Google Shape;2380;p342"/>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1" name="Google Shape;2381;p342"/>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82" name="Google Shape;2382;p342"/>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3" name="Google Shape;2383;p342"/>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4" name="Google Shape;2384;p342"/>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5" name="Google Shape;2385;p342"/>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6" name="Google Shape;2386;p342"/>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7" name="Google Shape;2387;p342"/>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8" name="Google Shape;2388;p342"/>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9" name="Google Shape;2389;p342"/>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2"/>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2"/>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2" name="Google Shape;2392;p342"/>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3" name="Google Shape;2393;p342"/>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2"/>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2"/>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6" name="Google Shape;2396;p342"/>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7" name="Google Shape;2397;p342"/>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2"/>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2"/>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0" name="Google Shape;2400;p342"/>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2"/>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2"/>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3" name="Google Shape;2403;p342"/>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04" name="Google Shape;2404;p342"/>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5" name="Google Shape;2405;p342"/>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6" name="Google Shape;2406;p34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07" name="Google Shape;2407;p34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408" name="Google Shape;2408;p342"/>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2"/>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410" name="Google Shape;2410;p342"/>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2"/>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12" name="Google Shape;2412;p342"/>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13" name="Google Shape;2413;p342"/>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14" name="Shape 2414"/>
        <p:cNvGrpSpPr/>
        <p:nvPr/>
      </p:nvGrpSpPr>
      <p:grpSpPr>
        <a:xfrm>
          <a:off x="0" y="0"/>
          <a:ext cx="0" cy="0"/>
          <a:chOff x="0" y="0"/>
          <a:chExt cx="0" cy="0"/>
        </a:xfrm>
      </p:grpSpPr>
      <p:grpSp>
        <p:nvGrpSpPr>
          <p:cNvPr id="2415" name="Google Shape;2415;p343"/>
          <p:cNvGrpSpPr/>
          <p:nvPr/>
        </p:nvGrpSpPr>
        <p:grpSpPr>
          <a:xfrm>
            <a:off x="-644959" y="0"/>
            <a:ext cx="10457378" cy="5337692"/>
            <a:chOff x="-644959" y="0"/>
            <a:chExt cx="10457378" cy="7116923"/>
          </a:xfrm>
        </p:grpSpPr>
        <p:grpSp>
          <p:nvGrpSpPr>
            <p:cNvPr id="2416" name="Google Shape;2416;p343"/>
            <p:cNvGrpSpPr/>
            <p:nvPr/>
          </p:nvGrpSpPr>
          <p:grpSpPr>
            <a:xfrm>
              <a:off x="0" y="0"/>
              <a:ext cx="9144000" cy="6858000"/>
              <a:chOff x="0" y="0"/>
              <a:chExt cx="9144000" cy="6858000"/>
            </a:xfrm>
          </p:grpSpPr>
          <p:grpSp>
            <p:nvGrpSpPr>
              <p:cNvPr id="2417" name="Google Shape;2417;p343"/>
              <p:cNvGrpSpPr/>
              <p:nvPr/>
            </p:nvGrpSpPr>
            <p:grpSpPr>
              <a:xfrm>
                <a:off x="0" y="0"/>
                <a:ext cx="2514600" cy="6858000"/>
                <a:chOff x="0" y="0"/>
                <a:chExt cx="2514600" cy="6858000"/>
              </a:xfrm>
            </p:grpSpPr>
            <p:sp>
              <p:nvSpPr>
                <p:cNvPr id="2418" name="Google Shape;2418;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1" name="Google Shape;2421;p343"/>
              <p:cNvGrpSpPr/>
              <p:nvPr/>
            </p:nvGrpSpPr>
            <p:grpSpPr>
              <a:xfrm>
                <a:off x="422910" y="0"/>
                <a:ext cx="2514600" cy="6858000"/>
                <a:chOff x="0" y="0"/>
                <a:chExt cx="2514600" cy="6858000"/>
              </a:xfrm>
            </p:grpSpPr>
            <p:sp>
              <p:nvSpPr>
                <p:cNvPr id="2422" name="Google Shape;2422;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5" name="Google Shape;2425;p343"/>
              <p:cNvGrpSpPr/>
              <p:nvPr/>
            </p:nvGrpSpPr>
            <p:grpSpPr>
              <a:xfrm rot="10800000">
                <a:off x="6629400" y="0"/>
                <a:ext cx="2514600" cy="6858000"/>
                <a:chOff x="0" y="0"/>
                <a:chExt cx="2514600" cy="6858000"/>
              </a:xfrm>
            </p:grpSpPr>
            <p:sp>
              <p:nvSpPr>
                <p:cNvPr id="2426" name="Google Shape;2426;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8" name="Google Shape;2428;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29" name="Google Shape;2429;p343"/>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3"/>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1" name="Google Shape;2431;p343"/>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32" name="Google Shape;2432;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3" name="Google Shape;2433;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4" name="Google Shape;2434;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5" name="Google Shape;2435;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6" name="Google Shape;2436;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7" name="Google Shape;2437;p343"/>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8" name="Google Shape;2438;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9" name="Google Shape;2439;p343"/>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43"/>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43"/>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2" name="Google Shape;2442;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3" name="Google Shape;2443;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43"/>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6" name="Google Shape;2446;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7" name="Google Shape;2447;p343"/>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43"/>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0" name="Google Shape;2450;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43"/>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3" name="Google Shape;2453;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54" name="Google Shape;2454;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5" name="Google Shape;2455;p343"/>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6" name="Google Shape;2456;p343"/>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7" name="Google Shape;2457;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8" name="Google Shape;2458;p343"/>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59" name="Google Shape;2459;p343"/>
          <p:cNvSpPr/>
          <p:nvPr>
            <p:ph idx="2" type="pic"/>
          </p:nvPr>
        </p:nvSpPr>
        <p:spPr>
          <a:xfrm>
            <a:off x="1005208" y="520346"/>
            <a:ext cx="3359700" cy="4101000"/>
          </a:xfrm>
          <a:prstGeom prst="rect">
            <a:avLst/>
          </a:prstGeom>
          <a:noFill/>
          <a:ln>
            <a:noFill/>
          </a:ln>
        </p:spPr>
      </p:sp>
      <p:sp>
        <p:nvSpPr>
          <p:cNvPr id="2460" name="Google Shape;2460;p343"/>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461" name="Google Shape;2461;p343"/>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2" name="Google Shape;2462;p343"/>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3" name="Google Shape;2463;p343"/>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64" name="Shape 2464"/>
        <p:cNvGrpSpPr/>
        <p:nvPr/>
      </p:nvGrpSpPr>
      <p:grpSpPr>
        <a:xfrm>
          <a:off x="0" y="0"/>
          <a:ext cx="0" cy="0"/>
          <a:chOff x="0" y="0"/>
          <a:chExt cx="0" cy="0"/>
        </a:xfrm>
      </p:grpSpPr>
      <p:sp>
        <p:nvSpPr>
          <p:cNvPr id="2465" name="Google Shape;2465;p34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66" name="Google Shape;2466;p344"/>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67" name="Google Shape;246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8" name="Google Shape;246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9" name="Google Shape;246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70" name="Shape 2470"/>
        <p:cNvGrpSpPr/>
        <p:nvPr/>
      </p:nvGrpSpPr>
      <p:grpSpPr>
        <a:xfrm>
          <a:off x="0" y="0"/>
          <a:ext cx="0" cy="0"/>
          <a:chOff x="0" y="0"/>
          <a:chExt cx="0" cy="0"/>
        </a:xfrm>
      </p:grpSpPr>
      <p:sp>
        <p:nvSpPr>
          <p:cNvPr id="2471" name="Google Shape;2471;p345"/>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72" name="Google Shape;2472;p345"/>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73" name="Google Shape;2473;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4" name="Google Shape;2474;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5" name="Google Shape;2475;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82" name="Shape 2482"/>
        <p:cNvGrpSpPr/>
        <p:nvPr/>
      </p:nvGrpSpPr>
      <p:grpSpPr>
        <a:xfrm>
          <a:off x="0" y="0"/>
          <a:ext cx="0" cy="0"/>
          <a:chOff x="0" y="0"/>
          <a:chExt cx="0" cy="0"/>
        </a:xfrm>
      </p:grpSpPr>
      <p:sp>
        <p:nvSpPr>
          <p:cNvPr id="2483" name="Google Shape;2483;p347"/>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84" name="Google Shape;2484;p347"/>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1400"/>
              <a:buFont typeface="Times New Roman"/>
              <a:buNone/>
              <a:defRPr/>
            </a:lvl1pPr>
            <a:lvl2pPr indent="0" lvl="1" marL="457200" marR="0" algn="ctr">
              <a:spcBef>
                <a:spcPts val="560"/>
              </a:spcBef>
              <a:spcAft>
                <a:spcPts val="0"/>
              </a:spcAft>
              <a:buClr>
                <a:schemeClr val="dk1"/>
              </a:buClr>
              <a:buSzPts val="1400"/>
              <a:buFont typeface="Times New Roman"/>
              <a:buNone/>
              <a:defRPr/>
            </a:lvl2pPr>
            <a:lvl3pPr indent="0" lvl="2" marL="914400" marR="0" algn="ctr">
              <a:spcBef>
                <a:spcPts val="480"/>
              </a:spcBef>
              <a:spcAft>
                <a:spcPts val="0"/>
              </a:spcAft>
              <a:buClr>
                <a:schemeClr val="dk1"/>
              </a:buClr>
              <a:buSzPts val="1400"/>
              <a:buFont typeface="Times New Roman"/>
              <a:buNone/>
              <a:defRPr/>
            </a:lvl3pPr>
            <a:lvl4pPr indent="0" lvl="3" marL="1371600" marR="0" algn="ctr">
              <a:spcBef>
                <a:spcPts val="400"/>
              </a:spcBef>
              <a:spcAft>
                <a:spcPts val="0"/>
              </a:spcAft>
              <a:buClr>
                <a:schemeClr val="dk1"/>
              </a:buClr>
              <a:buSzPts val="1400"/>
              <a:buFont typeface="Times New Roman"/>
              <a:buNone/>
              <a:defRPr/>
            </a:lvl4pPr>
            <a:lvl5pPr indent="0" lvl="4" marL="1828800" marR="0" algn="ctr">
              <a:spcBef>
                <a:spcPts val="400"/>
              </a:spcBef>
              <a:spcAft>
                <a:spcPts val="0"/>
              </a:spcAft>
              <a:buClr>
                <a:schemeClr val="dk1"/>
              </a:buClr>
              <a:buSzPts val="1400"/>
              <a:buFont typeface="Times New Roman"/>
              <a:buNone/>
              <a:defRPr/>
            </a:lvl5pPr>
            <a:lvl6pPr indent="0" lvl="5" marL="2286000" marR="0" algn="ctr">
              <a:spcBef>
                <a:spcPts val="400"/>
              </a:spcBef>
              <a:spcAft>
                <a:spcPts val="0"/>
              </a:spcAft>
              <a:buClr>
                <a:schemeClr val="dk1"/>
              </a:buClr>
              <a:buSzPts val="1400"/>
              <a:buFont typeface="Times New Roman"/>
              <a:buNone/>
              <a:defRPr/>
            </a:lvl6pPr>
            <a:lvl7pPr indent="0" lvl="6" marL="2743200" marR="0" algn="ctr">
              <a:spcBef>
                <a:spcPts val="400"/>
              </a:spcBef>
              <a:spcAft>
                <a:spcPts val="0"/>
              </a:spcAft>
              <a:buClr>
                <a:schemeClr val="dk1"/>
              </a:buClr>
              <a:buSzPts val="1400"/>
              <a:buFont typeface="Times New Roman"/>
              <a:buNone/>
              <a:defRPr/>
            </a:lvl7pPr>
            <a:lvl8pPr indent="0" lvl="7" marL="3200400" marR="0" algn="ctr">
              <a:spcBef>
                <a:spcPts val="400"/>
              </a:spcBef>
              <a:spcAft>
                <a:spcPts val="0"/>
              </a:spcAft>
              <a:buClr>
                <a:schemeClr val="dk1"/>
              </a:buClr>
              <a:buSzPts val="1400"/>
              <a:buFont typeface="Times New Roman"/>
              <a:buNone/>
              <a:defRPr/>
            </a:lvl8pPr>
            <a:lvl9pPr indent="0" lvl="8" marL="3657600" marR="0" algn="ctr">
              <a:spcBef>
                <a:spcPts val="400"/>
              </a:spcBef>
              <a:spcAft>
                <a:spcPts val="0"/>
              </a:spcAft>
              <a:buClr>
                <a:schemeClr val="dk1"/>
              </a:buClr>
              <a:buSzPts val="1400"/>
              <a:buFont typeface="Times New Roman"/>
              <a:buNone/>
              <a:defRPr/>
            </a:lvl9pPr>
          </a:lstStyle>
          <a:p/>
        </p:txBody>
      </p:sp>
      <p:sp>
        <p:nvSpPr>
          <p:cNvPr id="2485" name="Google Shape;2485;p34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6" name="Google Shape;2486;p34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7" name="Google Shape;2487;p34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88" name="Shape 2488"/>
        <p:cNvGrpSpPr/>
        <p:nvPr/>
      </p:nvGrpSpPr>
      <p:grpSpPr>
        <a:xfrm>
          <a:off x="0" y="0"/>
          <a:ext cx="0" cy="0"/>
          <a:chOff x="0" y="0"/>
          <a:chExt cx="0" cy="0"/>
        </a:xfrm>
      </p:grpSpPr>
      <p:sp>
        <p:nvSpPr>
          <p:cNvPr id="2489" name="Google Shape;2489;p34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490" name="Google Shape;2490;p348"/>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491" name="Google Shape;2491;p34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2" name="Google Shape;2492;p34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3" name="Google Shape;2493;p34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87" name="Shape 187"/>
        <p:cNvGrpSpPr/>
        <p:nvPr/>
      </p:nvGrpSpPr>
      <p:grpSpPr>
        <a:xfrm>
          <a:off x="0" y="0"/>
          <a:ext cx="0" cy="0"/>
          <a:chOff x="0" y="0"/>
          <a:chExt cx="0" cy="0"/>
        </a:xfrm>
      </p:grpSpPr>
      <p:sp>
        <p:nvSpPr>
          <p:cNvPr id="188" name="Google Shape;188;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9" name="Google Shape;189;p35"/>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0" name="Google Shape;190;p35"/>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1" name="Google Shape;191;p35"/>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2" name="Google Shape;192;p35"/>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3" name="Google Shape;193;p35"/>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5"/>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5" name="Google Shape;195;p35"/>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4" name="Shape 2494"/>
        <p:cNvGrpSpPr/>
        <p:nvPr/>
      </p:nvGrpSpPr>
      <p:grpSpPr>
        <a:xfrm>
          <a:off x="0" y="0"/>
          <a:ext cx="0" cy="0"/>
          <a:chOff x="0" y="0"/>
          <a:chExt cx="0" cy="0"/>
        </a:xfrm>
      </p:grpSpPr>
      <p:sp>
        <p:nvSpPr>
          <p:cNvPr id="2495" name="Google Shape;2495;p34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96" name="Google Shape;2496;p34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497" name="Google Shape;2497;p34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8" name="Google Shape;2498;p34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9" name="Google Shape;2499;p34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00" name="Shape 2500"/>
        <p:cNvGrpSpPr/>
        <p:nvPr/>
      </p:nvGrpSpPr>
      <p:grpSpPr>
        <a:xfrm>
          <a:off x="0" y="0"/>
          <a:ext cx="0" cy="0"/>
          <a:chOff x="0" y="0"/>
          <a:chExt cx="0" cy="0"/>
        </a:xfrm>
      </p:grpSpPr>
      <p:sp>
        <p:nvSpPr>
          <p:cNvPr id="2501" name="Google Shape;2501;p35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02" name="Google Shape;2502;p350"/>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3" name="Google Shape;2503;p350"/>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4" name="Google Shape;2504;p35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5" name="Google Shape;2505;p35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6" name="Google Shape;2506;p35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07" name="Shape 2507"/>
        <p:cNvGrpSpPr/>
        <p:nvPr/>
      </p:nvGrpSpPr>
      <p:grpSpPr>
        <a:xfrm>
          <a:off x="0" y="0"/>
          <a:ext cx="0" cy="0"/>
          <a:chOff x="0" y="0"/>
          <a:chExt cx="0" cy="0"/>
        </a:xfrm>
      </p:grpSpPr>
      <p:sp>
        <p:nvSpPr>
          <p:cNvPr id="2508" name="Google Shape;2508;p3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09" name="Google Shape;2509;p35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0" name="Google Shape;2510;p35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1" name="Google Shape;2511;p35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2" name="Google Shape;2512;p35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3" name="Google Shape;2513;p35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4" name="Google Shape;2514;p35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5" name="Google Shape;2515;p35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6" name="Shape 2516"/>
        <p:cNvGrpSpPr/>
        <p:nvPr/>
      </p:nvGrpSpPr>
      <p:grpSpPr>
        <a:xfrm>
          <a:off x="0" y="0"/>
          <a:ext cx="0" cy="0"/>
          <a:chOff x="0" y="0"/>
          <a:chExt cx="0" cy="0"/>
        </a:xfrm>
      </p:grpSpPr>
      <p:sp>
        <p:nvSpPr>
          <p:cNvPr id="2517" name="Google Shape;2517;p352"/>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18" name="Google Shape;2518;p35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9" name="Google Shape;2519;p35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0" name="Google Shape;2520;p35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21" name="Shape 2521"/>
        <p:cNvGrpSpPr/>
        <p:nvPr/>
      </p:nvGrpSpPr>
      <p:grpSpPr>
        <a:xfrm>
          <a:off x="0" y="0"/>
          <a:ext cx="0" cy="0"/>
          <a:chOff x="0" y="0"/>
          <a:chExt cx="0" cy="0"/>
        </a:xfrm>
      </p:grpSpPr>
      <p:sp>
        <p:nvSpPr>
          <p:cNvPr id="2522" name="Google Shape;2522;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3" name="Google Shape;2523;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4" name="Google Shape;2524;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25" name="Shape 2525"/>
        <p:cNvGrpSpPr/>
        <p:nvPr/>
      </p:nvGrpSpPr>
      <p:grpSpPr>
        <a:xfrm>
          <a:off x="0" y="0"/>
          <a:ext cx="0" cy="0"/>
          <a:chOff x="0" y="0"/>
          <a:chExt cx="0" cy="0"/>
        </a:xfrm>
      </p:grpSpPr>
      <p:sp>
        <p:nvSpPr>
          <p:cNvPr id="2526" name="Google Shape;2526;p35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27" name="Google Shape;2527;p35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28" name="Google Shape;2528;p35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29" name="Google Shape;2529;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0" name="Google Shape;2530;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1" name="Google Shape;2531;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32" name="Shape 2532"/>
        <p:cNvGrpSpPr/>
        <p:nvPr/>
      </p:nvGrpSpPr>
      <p:grpSpPr>
        <a:xfrm>
          <a:off x="0" y="0"/>
          <a:ext cx="0" cy="0"/>
          <a:chOff x="0" y="0"/>
          <a:chExt cx="0" cy="0"/>
        </a:xfrm>
      </p:grpSpPr>
      <p:sp>
        <p:nvSpPr>
          <p:cNvPr id="2533" name="Google Shape;2533;p35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34" name="Google Shape;2534;p355"/>
          <p:cNvSpPr/>
          <p:nvPr>
            <p:ph idx="2" type="pic"/>
          </p:nvPr>
        </p:nvSpPr>
        <p:spPr>
          <a:xfrm>
            <a:off x="1792288" y="459581"/>
            <a:ext cx="5486400" cy="3086100"/>
          </a:xfrm>
          <a:prstGeom prst="rect">
            <a:avLst/>
          </a:prstGeom>
          <a:noFill/>
          <a:ln>
            <a:noFill/>
          </a:ln>
        </p:spPr>
      </p:sp>
      <p:sp>
        <p:nvSpPr>
          <p:cNvPr id="2535" name="Google Shape;2535;p35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36" name="Google Shape;2536;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7" name="Google Shape;2537;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8" name="Google Shape;2538;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39" name="Shape 2539"/>
        <p:cNvGrpSpPr/>
        <p:nvPr/>
      </p:nvGrpSpPr>
      <p:grpSpPr>
        <a:xfrm>
          <a:off x="0" y="0"/>
          <a:ext cx="0" cy="0"/>
          <a:chOff x="0" y="0"/>
          <a:chExt cx="0" cy="0"/>
        </a:xfrm>
      </p:grpSpPr>
      <p:sp>
        <p:nvSpPr>
          <p:cNvPr id="2540" name="Google Shape;2540;p35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1" name="Google Shape;2541;p356"/>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2" name="Google Shape;2542;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3" name="Google Shape;2543;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4" name="Google Shape;2544;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45" name="Shape 2545"/>
        <p:cNvGrpSpPr/>
        <p:nvPr/>
      </p:nvGrpSpPr>
      <p:grpSpPr>
        <a:xfrm>
          <a:off x="0" y="0"/>
          <a:ext cx="0" cy="0"/>
          <a:chOff x="0" y="0"/>
          <a:chExt cx="0" cy="0"/>
        </a:xfrm>
      </p:grpSpPr>
      <p:sp>
        <p:nvSpPr>
          <p:cNvPr id="2546" name="Google Shape;2546;p357"/>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7" name="Google Shape;2547;p357"/>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8" name="Google Shape;2548;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9" name="Google Shape;2549;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50" name="Google Shape;2550;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57" name="Shape 2557"/>
        <p:cNvGrpSpPr/>
        <p:nvPr/>
      </p:nvGrpSpPr>
      <p:grpSpPr>
        <a:xfrm>
          <a:off x="0" y="0"/>
          <a:ext cx="0" cy="0"/>
          <a:chOff x="0" y="0"/>
          <a:chExt cx="0" cy="0"/>
        </a:xfrm>
      </p:grpSpPr>
      <p:sp>
        <p:nvSpPr>
          <p:cNvPr id="2558" name="Google Shape;2558;p35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559" name="Google Shape;2559;p35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560" name="Google Shape;2560;p35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1" name="Google Shape;2561;p35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2" name="Google Shape;2562;p35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96" name="Shape 196"/>
        <p:cNvGrpSpPr/>
        <p:nvPr/>
      </p:nvGrpSpPr>
      <p:grpSpPr>
        <a:xfrm>
          <a:off x="0" y="0"/>
          <a:ext cx="0" cy="0"/>
          <a:chOff x="0" y="0"/>
          <a:chExt cx="0" cy="0"/>
        </a:xfrm>
      </p:grpSpPr>
      <p:sp>
        <p:nvSpPr>
          <p:cNvPr id="197" name="Google Shape;197;p36"/>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36"/>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9" name="Google Shape;199;p36"/>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3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1" name="Google Shape;201;p36"/>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2" name="Google Shape;202;p36"/>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6"/>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4" name="Google Shape;204;p36"/>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5" name="Google Shape;205;p36"/>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6" name="Google Shape;206;p36"/>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7" name="Google Shape;207;p36"/>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8" name="Google Shape;208;p36"/>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69" name="Shape 2569"/>
        <p:cNvGrpSpPr/>
        <p:nvPr/>
      </p:nvGrpSpPr>
      <p:grpSpPr>
        <a:xfrm>
          <a:off x="0" y="0"/>
          <a:ext cx="0" cy="0"/>
          <a:chOff x="0" y="0"/>
          <a:chExt cx="0" cy="0"/>
        </a:xfrm>
      </p:grpSpPr>
      <p:sp>
        <p:nvSpPr>
          <p:cNvPr id="2570" name="Google Shape;2570;p36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71" name="Google Shape;2571;p36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572" name="Google Shape;2572;p36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3" name="Google Shape;2573;p36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4" name="Google Shape;2574;p36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00" name="Shape 2600"/>
        <p:cNvGrpSpPr/>
        <p:nvPr/>
      </p:nvGrpSpPr>
      <p:grpSpPr>
        <a:xfrm>
          <a:off x="0" y="0"/>
          <a:ext cx="0" cy="0"/>
          <a:chOff x="0" y="0"/>
          <a:chExt cx="0" cy="0"/>
        </a:xfrm>
      </p:grpSpPr>
      <p:sp>
        <p:nvSpPr>
          <p:cNvPr id="2601" name="Google Shape;2601;p3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02" name="Google Shape;2602;p3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folHlink"/>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03" name="Google Shape;2603;p36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4" name="Google Shape;260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5" name="Google Shape;2605;p36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620" name="Shape 2620"/>
        <p:cNvGrpSpPr/>
        <p:nvPr/>
      </p:nvGrpSpPr>
      <p:grpSpPr>
        <a:xfrm>
          <a:off x="0" y="0"/>
          <a:ext cx="0" cy="0"/>
          <a:chOff x="0" y="0"/>
          <a:chExt cx="0" cy="0"/>
        </a:xfrm>
      </p:grpSpPr>
      <p:sp>
        <p:nvSpPr>
          <p:cNvPr id="2621" name="Google Shape;262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2" name="Google Shape;262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3" name="Google Shape;262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4" name="Google Shape;262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5" name="Google Shape;262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626" name="Shape 2626"/>
        <p:cNvGrpSpPr/>
        <p:nvPr/>
      </p:nvGrpSpPr>
      <p:grpSpPr>
        <a:xfrm>
          <a:off x="0" y="0"/>
          <a:ext cx="0" cy="0"/>
          <a:chOff x="0" y="0"/>
          <a:chExt cx="0" cy="0"/>
        </a:xfrm>
      </p:grpSpPr>
      <p:sp>
        <p:nvSpPr>
          <p:cNvPr id="2627" name="Google Shape;2627;p366"/>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8" name="Google Shape;262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9" name="Google Shape;262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0" name="Google Shape;263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1" name="Google Shape;263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38" name="Shape 2638"/>
        <p:cNvGrpSpPr/>
        <p:nvPr/>
      </p:nvGrpSpPr>
      <p:grpSpPr>
        <a:xfrm>
          <a:off x="0" y="0"/>
          <a:ext cx="0" cy="0"/>
          <a:chOff x="0" y="0"/>
          <a:chExt cx="0" cy="0"/>
        </a:xfrm>
      </p:grpSpPr>
      <p:sp>
        <p:nvSpPr>
          <p:cNvPr id="2639" name="Google Shape;2639;p368"/>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40" name="Google Shape;2640;p368"/>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fo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41" name="Google Shape;264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2" name="Google Shape;264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3" name="Google Shape;264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50" name="Shape 2650"/>
        <p:cNvGrpSpPr/>
        <p:nvPr/>
      </p:nvGrpSpPr>
      <p:grpSpPr>
        <a:xfrm>
          <a:off x="0" y="0"/>
          <a:ext cx="0" cy="0"/>
          <a:chOff x="0" y="0"/>
          <a:chExt cx="0" cy="0"/>
        </a:xfrm>
      </p:grpSpPr>
      <p:sp>
        <p:nvSpPr>
          <p:cNvPr id="2651" name="Google Shape;2651;p370"/>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52" name="Google Shape;2652;p370"/>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indent="0" lvl="1" marL="457200" marR="0" algn="ctr">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indent="0" lvl="2" marL="914400" marR="0" algn="ctr">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indent="0" lvl="3" marL="1371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indent="0" lvl="4" marL="18288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indent="0" lvl="5" marL="22860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indent="0" lvl="6" marL="27432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indent="0" lvl="7" marL="32004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indent="0" lvl="8" marL="3657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53" name="Google Shape;2653;p37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4" name="Google Shape;2654;p37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5" name="Google Shape;2655;p37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56" name="Shape 2656"/>
        <p:cNvGrpSpPr/>
        <p:nvPr/>
      </p:nvGrpSpPr>
      <p:grpSpPr>
        <a:xfrm>
          <a:off x="0" y="0"/>
          <a:ext cx="0" cy="0"/>
          <a:chOff x="0" y="0"/>
          <a:chExt cx="0" cy="0"/>
        </a:xfrm>
      </p:grpSpPr>
      <p:sp>
        <p:nvSpPr>
          <p:cNvPr id="2657" name="Google Shape;2657;p3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58" name="Google Shape;2658;p37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59" name="Google Shape;2659;p37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0" name="Google Shape;2660;p37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1" name="Google Shape;2661;p37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62" name="Shape 2662"/>
        <p:cNvGrpSpPr/>
        <p:nvPr/>
      </p:nvGrpSpPr>
      <p:grpSpPr>
        <a:xfrm>
          <a:off x="0" y="0"/>
          <a:ext cx="0" cy="0"/>
          <a:chOff x="0" y="0"/>
          <a:chExt cx="0" cy="0"/>
        </a:xfrm>
      </p:grpSpPr>
      <p:sp>
        <p:nvSpPr>
          <p:cNvPr id="2663" name="Google Shape;2663;p37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1" sz="4000" cap="non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64" name="Google Shape;2664;p37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Clr>
                <a:srgbClr val="888888"/>
              </a:buClr>
              <a:buSzPts val="1400"/>
              <a:buFont typeface="Calibri"/>
              <a:buNone/>
              <a:defRPr sz="2000">
                <a:solidFill>
                  <a:srgbClr val="888888"/>
                </a:solidFill>
              </a:defRPr>
            </a:lvl1pPr>
            <a:lvl2pPr indent="-228600" lvl="1" marL="914400">
              <a:spcBef>
                <a:spcPts val="560"/>
              </a:spcBef>
              <a:spcAft>
                <a:spcPts val="0"/>
              </a:spcAft>
              <a:buClr>
                <a:srgbClr val="888888"/>
              </a:buClr>
              <a:buSzPts val="1400"/>
              <a:buFont typeface="Calibri"/>
              <a:buNone/>
              <a:defRPr sz="1800">
                <a:solidFill>
                  <a:srgbClr val="888888"/>
                </a:solidFill>
              </a:defRPr>
            </a:lvl2pPr>
            <a:lvl3pPr indent="-228600" lvl="2" marL="1371600">
              <a:spcBef>
                <a:spcPts val="480"/>
              </a:spcBef>
              <a:spcAft>
                <a:spcPts val="0"/>
              </a:spcAft>
              <a:buClr>
                <a:srgbClr val="888888"/>
              </a:buClr>
              <a:buSzPts val="1400"/>
              <a:buFont typeface="Calibri"/>
              <a:buNone/>
              <a:defRPr sz="1600">
                <a:solidFill>
                  <a:srgbClr val="888888"/>
                </a:solidFill>
              </a:defRPr>
            </a:lvl3pPr>
            <a:lvl4pPr indent="-228600" lvl="3" marL="1828800">
              <a:spcBef>
                <a:spcPts val="400"/>
              </a:spcBef>
              <a:spcAft>
                <a:spcPts val="0"/>
              </a:spcAft>
              <a:buClr>
                <a:srgbClr val="888888"/>
              </a:buClr>
              <a:buSzPts val="1400"/>
              <a:buFont typeface="Calibri"/>
              <a:buNone/>
              <a:defRPr sz="1400">
                <a:solidFill>
                  <a:srgbClr val="888888"/>
                </a:solidFill>
              </a:defRPr>
            </a:lvl4pPr>
            <a:lvl5pPr indent="-228600" lvl="4" marL="2286000">
              <a:spcBef>
                <a:spcPts val="400"/>
              </a:spcBef>
              <a:spcAft>
                <a:spcPts val="0"/>
              </a:spcAft>
              <a:buClr>
                <a:srgbClr val="888888"/>
              </a:buClr>
              <a:buSzPts val="1400"/>
              <a:buFont typeface="Calibri"/>
              <a:buNone/>
              <a:defRPr sz="1400">
                <a:solidFill>
                  <a:srgbClr val="888888"/>
                </a:solidFill>
              </a:defRPr>
            </a:lvl5pPr>
            <a:lvl6pPr indent="-228600" lvl="5" marL="2743200">
              <a:spcBef>
                <a:spcPts val="400"/>
              </a:spcBef>
              <a:spcAft>
                <a:spcPts val="0"/>
              </a:spcAft>
              <a:buClr>
                <a:srgbClr val="888888"/>
              </a:buClr>
              <a:buSzPts val="1400"/>
              <a:buFont typeface="Calibri"/>
              <a:buNone/>
              <a:defRPr sz="1400">
                <a:solidFill>
                  <a:srgbClr val="888888"/>
                </a:solidFill>
              </a:defRPr>
            </a:lvl6pPr>
            <a:lvl7pPr indent="-228600" lvl="6" marL="3200400">
              <a:spcBef>
                <a:spcPts val="400"/>
              </a:spcBef>
              <a:spcAft>
                <a:spcPts val="0"/>
              </a:spcAft>
              <a:buClr>
                <a:srgbClr val="888888"/>
              </a:buClr>
              <a:buSzPts val="1400"/>
              <a:buFont typeface="Calibri"/>
              <a:buNone/>
              <a:defRPr sz="1400">
                <a:solidFill>
                  <a:srgbClr val="888888"/>
                </a:solidFill>
              </a:defRPr>
            </a:lvl7pPr>
            <a:lvl8pPr indent="-228600" lvl="7" marL="3657600">
              <a:spcBef>
                <a:spcPts val="400"/>
              </a:spcBef>
              <a:spcAft>
                <a:spcPts val="0"/>
              </a:spcAft>
              <a:buClr>
                <a:srgbClr val="888888"/>
              </a:buClr>
              <a:buSzPts val="1400"/>
              <a:buFont typeface="Calibri"/>
              <a:buNone/>
              <a:defRPr sz="1400">
                <a:solidFill>
                  <a:srgbClr val="888888"/>
                </a:solidFill>
              </a:defRPr>
            </a:lvl8pPr>
            <a:lvl9pPr indent="-228600" lvl="8" marL="4114800">
              <a:spcBef>
                <a:spcPts val="400"/>
              </a:spcBef>
              <a:spcAft>
                <a:spcPts val="0"/>
              </a:spcAft>
              <a:buClr>
                <a:srgbClr val="888888"/>
              </a:buClr>
              <a:buSzPts val="1400"/>
              <a:buFont typeface="Calibri"/>
              <a:buNone/>
              <a:defRPr sz="1400">
                <a:solidFill>
                  <a:srgbClr val="888888"/>
                </a:solidFill>
              </a:defRPr>
            </a:lvl9pPr>
          </a:lstStyle>
          <a:p/>
        </p:txBody>
      </p:sp>
      <p:sp>
        <p:nvSpPr>
          <p:cNvPr id="2665" name="Google Shape;2665;p37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6" name="Google Shape;2666;p37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7" name="Google Shape;2667;p37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68" name="Shape 2668"/>
        <p:cNvGrpSpPr/>
        <p:nvPr/>
      </p:nvGrpSpPr>
      <p:grpSpPr>
        <a:xfrm>
          <a:off x="0" y="0"/>
          <a:ext cx="0" cy="0"/>
          <a:chOff x="0" y="0"/>
          <a:chExt cx="0" cy="0"/>
        </a:xfrm>
      </p:grpSpPr>
      <p:sp>
        <p:nvSpPr>
          <p:cNvPr id="2669" name="Google Shape;2669;p37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0" name="Google Shape;2670;p37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1" name="Google Shape;2671;p37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2" name="Google Shape;2672;p37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3" name="Google Shape;2673;p37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4" name="Google Shape;2674;p37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75" name="Shape 2675"/>
        <p:cNvGrpSpPr/>
        <p:nvPr/>
      </p:nvGrpSpPr>
      <p:grpSpPr>
        <a:xfrm>
          <a:off x="0" y="0"/>
          <a:ext cx="0" cy="0"/>
          <a:chOff x="0" y="0"/>
          <a:chExt cx="0" cy="0"/>
        </a:xfrm>
      </p:grpSpPr>
      <p:sp>
        <p:nvSpPr>
          <p:cNvPr id="2676" name="Google Shape;2676;p37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7" name="Google Shape;2677;p374"/>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78" name="Google Shape;2678;p374"/>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79" name="Google Shape;2679;p374"/>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80" name="Google Shape;2680;p374"/>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81" name="Google Shape;2681;p37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3" name="Google Shape;2683;p37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9" name="Shape 209"/>
        <p:cNvGrpSpPr/>
        <p:nvPr/>
      </p:nvGrpSpPr>
      <p:grpSpPr>
        <a:xfrm>
          <a:off x="0" y="0"/>
          <a:ext cx="0" cy="0"/>
          <a:chOff x="0" y="0"/>
          <a:chExt cx="0" cy="0"/>
        </a:xfrm>
      </p:grpSpPr>
      <p:sp>
        <p:nvSpPr>
          <p:cNvPr id="210" name="Google Shape;210;p37"/>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1" name="Google Shape;211;p3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2" name="Google Shape;212;p37"/>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4" name="Shape 2684"/>
        <p:cNvGrpSpPr/>
        <p:nvPr/>
      </p:nvGrpSpPr>
      <p:grpSpPr>
        <a:xfrm>
          <a:off x="0" y="0"/>
          <a:ext cx="0" cy="0"/>
          <a:chOff x="0" y="0"/>
          <a:chExt cx="0" cy="0"/>
        </a:xfrm>
      </p:grpSpPr>
      <p:sp>
        <p:nvSpPr>
          <p:cNvPr id="2685" name="Google Shape;2685;p37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86" name="Google Shape;2686;p37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89" name="Shape 2689"/>
        <p:cNvGrpSpPr/>
        <p:nvPr/>
      </p:nvGrpSpPr>
      <p:grpSpPr>
        <a:xfrm>
          <a:off x="0" y="0"/>
          <a:ext cx="0" cy="0"/>
          <a:chOff x="0" y="0"/>
          <a:chExt cx="0" cy="0"/>
        </a:xfrm>
      </p:grpSpPr>
      <p:sp>
        <p:nvSpPr>
          <p:cNvPr id="2690" name="Google Shape;2690;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1" name="Google Shape;2691;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2" name="Google Shape;2692;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693" name="Shape 2693"/>
        <p:cNvGrpSpPr/>
        <p:nvPr/>
      </p:nvGrpSpPr>
      <p:grpSpPr>
        <a:xfrm>
          <a:off x="0" y="0"/>
          <a:ext cx="0" cy="0"/>
          <a:chOff x="0" y="0"/>
          <a:chExt cx="0" cy="0"/>
        </a:xfrm>
      </p:grpSpPr>
      <p:sp>
        <p:nvSpPr>
          <p:cNvPr id="2694" name="Google Shape;2694;p37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95" name="Google Shape;2695;p37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3200"/>
            </a:lvl1pPr>
            <a:lvl2pPr indent="-317500" lvl="1" marL="914400">
              <a:spcBef>
                <a:spcPts val="560"/>
              </a:spcBef>
              <a:spcAft>
                <a:spcPts val="0"/>
              </a:spcAft>
              <a:buSzPts val="1400"/>
              <a:buChar char="–"/>
              <a:defRPr sz="2800"/>
            </a:lvl2pPr>
            <a:lvl3pPr indent="-317500" lvl="2" marL="1371600">
              <a:spcBef>
                <a:spcPts val="480"/>
              </a:spcBef>
              <a:spcAft>
                <a:spcPts val="0"/>
              </a:spcAft>
              <a:buSzPts val="1400"/>
              <a:buChar char="•"/>
              <a:defRPr sz="2400"/>
            </a:lvl3pPr>
            <a:lvl4pPr indent="-317500" lvl="3" marL="1828800">
              <a:spcBef>
                <a:spcPts val="400"/>
              </a:spcBef>
              <a:spcAft>
                <a:spcPts val="0"/>
              </a:spcAft>
              <a:buSzPts val="1400"/>
              <a:buChar char="–"/>
              <a:defRPr sz="2000"/>
            </a:lvl4pPr>
            <a:lvl5pPr indent="-317500" lvl="4" marL="2286000">
              <a:spcBef>
                <a:spcPts val="400"/>
              </a:spcBef>
              <a:spcAft>
                <a:spcPts val="0"/>
              </a:spcAft>
              <a:buSzPts val="1400"/>
              <a:buChar char="»"/>
              <a:defRPr sz="2000"/>
            </a:lvl5pPr>
            <a:lvl6pPr indent="-317500" lvl="5" marL="2743200">
              <a:spcBef>
                <a:spcPts val="400"/>
              </a:spcBef>
              <a:spcAft>
                <a:spcPts val="0"/>
              </a:spcAft>
              <a:buSzPts val="1400"/>
              <a:buChar char="•"/>
              <a:defRPr sz="2000"/>
            </a:lvl6pPr>
            <a:lvl7pPr indent="-317500" lvl="6" marL="3200400">
              <a:spcBef>
                <a:spcPts val="400"/>
              </a:spcBef>
              <a:spcAft>
                <a:spcPts val="0"/>
              </a:spcAft>
              <a:buSzPts val="1400"/>
              <a:buChar char="•"/>
              <a:defRPr sz="2000"/>
            </a:lvl7pPr>
            <a:lvl8pPr indent="-317500" lvl="7" marL="3657600">
              <a:spcBef>
                <a:spcPts val="400"/>
              </a:spcBef>
              <a:spcAft>
                <a:spcPts val="0"/>
              </a:spcAft>
              <a:buSzPts val="1400"/>
              <a:buChar char="•"/>
              <a:defRPr sz="2000"/>
            </a:lvl8pPr>
            <a:lvl9pPr indent="-317500" lvl="8" marL="4114800">
              <a:spcBef>
                <a:spcPts val="400"/>
              </a:spcBef>
              <a:spcAft>
                <a:spcPts val="0"/>
              </a:spcAft>
              <a:buSzPts val="1400"/>
              <a:buChar char="•"/>
              <a:defRPr sz="2000"/>
            </a:lvl9pPr>
          </a:lstStyle>
          <a:p/>
        </p:txBody>
      </p:sp>
      <p:sp>
        <p:nvSpPr>
          <p:cNvPr id="2696" name="Google Shape;2696;p37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697" name="Google Shape;2697;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8" name="Google Shape;2698;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9" name="Google Shape;2699;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00" name="Shape 2700"/>
        <p:cNvGrpSpPr/>
        <p:nvPr/>
      </p:nvGrpSpPr>
      <p:grpSpPr>
        <a:xfrm>
          <a:off x="0" y="0"/>
          <a:ext cx="0" cy="0"/>
          <a:chOff x="0" y="0"/>
          <a:chExt cx="0" cy="0"/>
        </a:xfrm>
      </p:grpSpPr>
      <p:sp>
        <p:nvSpPr>
          <p:cNvPr id="2701" name="Google Shape;2701;p378"/>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2" name="Google Shape;2702;p378"/>
          <p:cNvSpPr/>
          <p:nvPr>
            <p:ph idx="2" type="pic"/>
          </p:nvPr>
        </p:nvSpPr>
        <p:spPr>
          <a:xfrm>
            <a:off x="1792288" y="459581"/>
            <a:ext cx="5486400" cy="3086100"/>
          </a:xfrm>
          <a:prstGeom prst="rect">
            <a:avLst/>
          </a:prstGeom>
          <a:noFill/>
          <a:ln>
            <a:noFill/>
          </a:ln>
        </p:spPr>
      </p:sp>
      <p:sp>
        <p:nvSpPr>
          <p:cNvPr id="2703" name="Google Shape;2703;p378"/>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704" name="Google Shape;2704;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5" name="Google Shape;2705;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6" name="Google Shape;2706;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07" name="Shape 2707"/>
        <p:cNvGrpSpPr/>
        <p:nvPr/>
      </p:nvGrpSpPr>
      <p:grpSpPr>
        <a:xfrm>
          <a:off x="0" y="0"/>
          <a:ext cx="0" cy="0"/>
          <a:chOff x="0" y="0"/>
          <a:chExt cx="0" cy="0"/>
        </a:xfrm>
      </p:grpSpPr>
      <p:sp>
        <p:nvSpPr>
          <p:cNvPr id="2708" name="Google Shape;2708;p37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9" name="Google Shape;2709;p379"/>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0" name="Google Shape;2710;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1" name="Google Shape;2711;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13" name="Shape 2713"/>
        <p:cNvGrpSpPr/>
        <p:nvPr/>
      </p:nvGrpSpPr>
      <p:grpSpPr>
        <a:xfrm>
          <a:off x="0" y="0"/>
          <a:ext cx="0" cy="0"/>
          <a:chOff x="0" y="0"/>
          <a:chExt cx="0" cy="0"/>
        </a:xfrm>
      </p:grpSpPr>
      <p:sp>
        <p:nvSpPr>
          <p:cNvPr id="2714" name="Google Shape;2714;p380"/>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15" name="Google Shape;2715;p380"/>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6" name="Google Shape;2716;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7" name="Google Shape;2717;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8" name="Google Shape;2718;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39" name="Shape 2739"/>
        <p:cNvGrpSpPr/>
        <p:nvPr/>
      </p:nvGrpSpPr>
      <p:grpSpPr>
        <a:xfrm>
          <a:off x="0" y="0"/>
          <a:ext cx="0" cy="0"/>
          <a:chOff x="0" y="0"/>
          <a:chExt cx="0" cy="0"/>
        </a:xfrm>
      </p:grpSpPr>
      <p:grpSp>
        <p:nvGrpSpPr>
          <p:cNvPr id="2740" name="Google Shape;2740;p382"/>
          <p:cNvGrpSpPr/>
          <p:nvPr/>
        </p:nvGrpSpPr>
        <p:grpSpPr>
          <a:xfrm flipH="1" rot="10800000">
            <a:off x="0" y="151"/>
            <a:ext cx="9162288" cy="3086043"/>
            <a:chOff x="-7937" y="4255638"/>
            <a:chExt cx="9144000" cy="2606675"/>
          </a:xfrm>
        </p:grpSpPr>
        <p:sp>
          <p:nvSpPr>
            <p:cNvPr id="2741" name="Google Shape;2741;p382"/>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2" name="Google Shape;2742;p382"/>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3" name="Google Shape;2743;p382"/>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4" name="Google Shape;2744;p382"/>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5" name="Google Shape;2745;p382"/>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6" name="Google Shape;2746;p382"/>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7" name="Google Shape;2747;p382"/>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8" name="Google Shape;2748;p382"/>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9" name="Google Shape;2749;p382"/>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0" name="Google Shape;2750;p382"/>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1" name="Google Shape;2751;p382"/>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2" name="Google Shape;2752;p382"/>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3" name="Google Shape;2753;p382"/>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4" name="Google Shape;2754;p382"/>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5" name="Google Shape;2755;p382"/>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6" name="Google Shape;2756;p382"/>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7" name="Google Shape;2757;p382"/>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8" name="Google Shape;2758;p382"/>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9" name="Google Shape;2759;p382"/>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0" name="Google Shape;2760;p382"/>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1" name="Google Shape;2761;p382"/>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2" name="Google Shape;2762;p382"/>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3" name="Google Shape;2763;p382"/>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4" name="Google Shape;2764;p382"/>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5" name="Google Shape;2765;p382"/>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6" name="Google Shape;2766;p382"/>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7" name="Google Shape;2767;p382"/>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8" name="Google Shape;2768;p382"/>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9" name="Google Shape;2769;p382"/>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0" name="Google Shape;2770;p382"/>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1" name="Google Shape;2771;p382"/>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72" name="Google Shape;2772;p382"/>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773" name="Google Shape;2773;p382"/>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74" name="Shape 2774"/>
        <p:cNvGrpSpPr/>
        <p:nvPr/>
      </p:nvGrpSpPr>
      <p:grpSpPr>
        <a:xfrm>
          <a:off x="0" y="0"/>
          <a:ext cx="0" cy="0"/>
          <a:chOff x="0" y="0"/>
          <a:chExt cx="0" cy="0"/>
        </a:xfrm>
      </p:grpSpPr>
      <p:sp>
        <p:nvSpPr>
          <p:cNvPr id="2775" name="Google Shape;2775;p383"/>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76" name="Google Shape;2776;p383"/>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77" name="Shape 2777"/>
        <p:cNvGrpSpPr/>
        <p:nvPr/>
      </p:nvGrpSpPr>
      <p:grpSpPr>
        <a:xfrm>
          <a:off x="0" y="0"/>
          <a:ext cx="0" cy="0"/>
          <a:chOff x="0" y="0"/>
          <a:chExt cx="0" cy="0"/>
        </a:xfrm>
      </p:grpSpPr>
      <p:sp>
        <p:nvSpPr>
          <p:cNvPr id="2778" name="Google Shape;2778;p384"/>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79" name="Google Shape;2779;p384"/>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780" name="Google Shape;2780;p384"/>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81" name="Shape 2781"/>
        <p:cNvGrpSpPr/>
        <p:nvPr/>
      </p:nvGrpSpPr>
      <p:grpSpPr>
        <a:xfrm>
          <a:off x="0" y="0"/>
          <a:ext cx="0" cy="0"/>
          <a:chOff x="0" y="0"/>
          <a:chExt cx="0" cy="0"/>
        </a:xfrm>
      </p:grpSpPr>
      <p:sp>
        <p:nvSpPr>
          <p:cNvPr id="2782" name="Google Shape;2782;p385"/>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213" name="Shape 213"/>
        <p:cNvGrpSpPr/>
        <p:nvPr/>
      </p:nvGrpSpPr>
      <p:grpSpPr>
        <a:xfrm>
          <a:off x="0" y="0"/>
          <a:ext cx="0" cy="0"/>
          <a:chOff x="0" y="0"/>
          <a:chExt cx="0" cy="0"/>
        </a:xfrm>
      </p:grpSpPr>
      <p:sp>
        <p:nvSpPr>
          <p:cNvPr id="214" name="Google Shape;214;p38"/>
          <p:cNvSpPr/>
          <p:nvPr>
            <p:ph idx="2" type="pic"/>
          </p:nvPr>
        </p:nvSpPr>
        <p:spPr>
          <a:xfrm>
            <a:off x="0" y="0"/>
            <a:ext cx="9144000" cy="4706100"/>
          </a:xfrm>
          <a:prstGeom prst="rect">
            <a:avLst/>
          </a:prstGeom>
          <a:noFill/>
          <a:ln>
            <a:noFill/>
          </a:ln>
        </p:spPr>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83" name="Shape 2783"/>
        <p:cNvGrpSpPr/>
        <p:nvPr/>
      </p:nvGrpSpPr>
      <p:grpSpPr>
        <a:xfrm>
          <a:off x="0" y="0"/>
          <a:ext cx="0" cy="0"/>
          <a:chOff x="0" y="0"/>
          <a:chExt cx="0" cy="0"/>
        </a:xfrm>
      </p:grpSpPr>
      <p:grpSp>
        <p:nvGrpSpPr>
          <p:cNvPr id="2784" name="Google Shape;2784;p386"/>
          <p:cNvGrpSpPr/>
          <p:nvPr/>
        </p:nvGrpSpPr>
        <p:grpSpPr>
          <a:xfrm>
            <a:off x="0" y="4082016"/>
            <a:ext cx="9162288" cy="1073168"/>
            <a:chOff x="-7937" y="4255638"/>
            <a:chExt cx="9144000" cy="2606675"/>
          </a:xfrm>
        </p:grpSpPr>
        <p:sp>
          <p:nvSpPr>
            <p:cNvPr id="2785" name="Google Shape;2785;p386"/>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6" name="Google Shape;2786;p386"/>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7" name="Google Shape;2787;p386"/>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8" name="Google Shape;2788;p386"/>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9" name="Google Shape;2789;p386"/>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0" name="Google Shape;2790;p386"/>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1" name="Google Shape;2791;p386"/>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2" name="Google Shape;2792;p386"/>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3" name="Google Shape;2793;p386"/>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4" name="Google Shape;2794;p386"/>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5" name="Google Shape;2795;p386"/>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6" name="Google Shape;2796;p386"/>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7" name="Google Shape;2797;p386"/>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8" name="Google Shape;2798;p386"/>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9" name="Google Shape;2799;p386"/>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0" name="Google Shape;2800;p386"/>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1" name="Google Shape;2801;p386"/>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2" name="Google Shape;2802;p386"/>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3" name="Google Shape;2803;p386"/>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4" name="Google Shape;2804;p386"/>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5" name="Google Shape;2805;p386"/>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6" name="Google Shape;2806;p386"/>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7" name="Google Shape;2807;p386"/>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8" name="Google Shape;2808;p386"/>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9" name="Google Shape;2809;p386"/>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0" name="Google Shape;2810;p386"/>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1" name="Google Shape;2811;p386"/>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2" name="Google Shape;2812;p386"/>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3" name="Google Shape;2813;p386"/>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4" name="Google Shape;2814;p386"/>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5" name="Google Shape;2815;p386"/>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816" name="Google Shape;2816;p386"/>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vl2pPr indent="-381000" lvl="1" marL="914400" algn="ctr">
              <a:lnSpc>
                <a:spcPct val="100000"/>
              </a:lnSpc>
              <a:spcBef>
                <a:spcPts val="0"/>
              </a:spcBef>
              <a:spcAft>
                <a:spcPts val="0"/>
              </a:spcAft>
              <a:buClr>
                <a:schemeClr val="lt2"/>
              </a:buClr>
              <a:buSzPts val="2400"/>
              <a:buFont typeface="Georgia"/>
              <a:buChar char="○"/>
              <a:defRPr i="1" sz="2400">
                <a:solidFill>
                  <a:schemeClr val="lt2"/>
                </a:solidFill>
              </a:defRPr>
            </a:lvl2pPr>
            <a:lvl3pPr indent="-381000" lvl="2" marL="1371600" algn="ctr">
              <a:lnSpc>
                <a:spcPct val="100000"/>
              </a:lnSpc>
              <a:spcBef>
                <a:spcPts val="0"/>
              </a:spcBef>
              <a:spcAft>
                <a:spcPts val="0"/>
              </a:spcAft>
              <a:buClr>
                <a:schemeClr val="lt2"/>
              </a:buClr>
              <a:buSzPts val="2400"/>
              <a:buFont typeface="Georgia"/>
              <a:buChar char="■"/>
              <a:defRPr i="1" sz="2400">
                <a:solidFill>
                  <a:schemeClr val="lt2"/>
                </a:solidFill>
              </a:defRPr>
            </a:lvl3pPr>
            <a:lvl4pPr indent="-381000" lvl="3" marL="1828800" algn="ctr">
              <a:lnSpc>
                <a:spcPct val="100000"/>
              </a:lnSpc>
              <a:spcBef>
                <a:spcPts val="0"/>
              </a:spcBef>
              <a:spcAft>
                <a:spcPts val="0"/>
              </a:spcAft>
              <a:buClr>
                <a:schemeClr val="lt2"/>
              </a:buClr>
              <a:buSzPts val="2400"/>
              <a:buFont typeface="Georgia"/>
              <a:buChar char="●"/>
              <a:defRPr i="1" sz="2400">
                <a:solidFill>
                  <a:schemeClr val="lt2"/>
                </a:solidFill>
              </a:defRPr>
            </a:lvl4pPr>
            <a:lvl5pPr indent="-381000" lvl="4" marL="2286000" algn="ctr">
              <a:lnSpc>
                <a:spcPct val="100000"/>
              </a:lnSpc>
              <a:spcBef>
                <a:spcPts val="0"/>
              </a:spcBef>
              <a:spcAft>
                <a:spcPts val="0"/>
              </a:spcAft>
              <a:buClr>
                <a:schemeClr val="lt2"/>
              </a:buClr>
              <a:buSzPts val="2400"/>
              <a:buFont typeface="Georgia"/>
              <a:buChar char="○"/>
              <a:defRPr i="1" sz="2400">
                <a:solidFill>
                  <a:schemeClr val="lt2"/>
                </a:solidFill>
              </a:defRPr>
            </a:lvl5pPr>
            <a:lvl6pPr indent="-381000" lvl="5" marL="2743200" algn="ctr">
              <a:lnSpc>
                <a:spcPct val="100000"/>
              </a:lnSpc>
              <a:spcBef>
                <a:spcPts val="0"/>
              </a:spcBef>
              <a:spcAft>
                <a:spcPts val="0"/>
              </a:spcAft>
              <a:buClr>
                <a:schemeClr val="lt2"/>
              </a:buClr>
              <a:buSzPts val="2400"/>
              <a:buFont typeface="Georgia"/>
              <a:buChar char="■"/>
              <a:defRPr i="1" sz="2400">
                <a:solidFill>
                  <a:schemeClr val="lt2"/>
                </a:solidFill>
              </a:defRPr>
            </a:lvl6pPr>
            <a:lvl7pPr indent="-381000" lvl="6" marL="3200400" algn="ctr">
              <a:lnSpc>
                <a:spcPct val="100000"/>
              </a:lnSpc>
              <a:spcBef>
                <a:spcPts val="0"/>
              </a:spcBef>
              <a:spcAft>
                <a:spcPts val="0"/>
              </a:spcAft>
              <a:buClr>
                <a:schemeClr val="lt2"/>
              </a:buClr>
              <a:buSzPts val="2400"/>
              <a:buFont typeface="Georgia"/>
              <a:buChar char="●"/>
              <a:defRPr i="1" sz="2400">
                <a:solidFill>
                  <a:schemeClr val="lt2"/>
                </a:solidFill>
              </a:defRPr>
            </a:lvl7pPr>
            <a:lvl8pPr indent="-381000" lvl="7" marL="3657600" algn="ctr">
              <a:lnSpc>
                <a:spcPct val="100000"/>
              </a:lnSpc>
              <a:spcBef>
                <a:spcPts val="0"/>
              </a:spcBef>
              <a:spcAft>
                <a:spcPts val="0"/>
              </a:spcAft>
              <a:buClr>
                <a:schemeClr val="lt2"/>
              </a:buClr>
              <a:buSzPts val="2400"/>
              <a:buFont typeface="Georgia"/>
              <a:buChar char="○"/>
              <a:defRPr i="1" sz="2400">
                <a:solidFill>
                  <a:schemeClr val="lt2"/>
                </a:solidFill>
              </a:defRPr>
            </a:lvl8pPr>
            <a:lvl9pPr indent="-381000" lvl="8" marL="4114800" algn="ctr">
              <a:lnSpc>
                <a:spcPct val="100000"/>
              </a:lnSpc>
              <a:spcBef>
                <a:spcPts val="0"/>
              </a:spcBef>
              <a:spcAft>
                <a:spcPts val="0"/>
              </a:spcAft>
              <a:buClr>
                <a:schemeClr val="lt2"/>
              </a:buClr>
              <a:buSzPts val="2400"/>
              <a:buFont typeface="Georgia"/>
              <a:buChar char="■"/>
              <a:defRPr i="1" sz="2400">
                <a:solidFill>
                  <a:schemeClr val="lt2"/>
                </a:solidFill>
              </a:defRPr>
            </a:lvl9pPr>
          </a:lstStyle>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17" name="Shape 2817"/>
        <p:cNvGrpSpPr/>
        <p:nvPr/>
      </p:nvGrpSpPr>
      <p:grpSpPr>
        <a:xfrm>
          <a:off x="0" y="0"/>
          <a:ext cx="0" cy="0"/>
          <a:chOff x="0" y="0"/>
          <a:chExt cx="0" cy="0"/>
        </a:xfrm>
      </p:grpSpPr>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21" name="Shape 2821"/>
        <p:cNvGrpSpPr/>
        <p:nvPr/>
      </p:nvGrpSpPr>
      <p:grpSpPr>
        <a:xfrm>
          <a:off x="0" y="0"/>
          <a:ext cx="0" cy="0"/>
          <a:chOff x="0" y="0"/>
          <a:chExt cx="0" cy="0"/>
        </a:xfrm>
      </p:grpSpPr>
      <p:sp>
        <p:nvSpPr>
          <p:cNvPr id="2822" name="Google Shape;2822;p389"/>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3" name="Google Shape;2823;p389"/>
          <p:cNvSpPr txBox="1"/>
          <p:nvPr>
            <p:ph type="ctrTitle"/>
          </p:nvPr>
        </p:nvSpPr>
        <p:spPr>
          <a:xfrm>
            <a:off x="685800" y="1300757"/>
            <a:ext cx="7772400" cy="1684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7200"/>
              <a:buNone/>
              <a:defRPr sz="7200">
                <a:solidFill>
                  <a:schemeClr val="dk2"/>
                </a:solidFill>
              </a:defRPr>
            </a:lvl1pPr>
            <a:lvl2pPr lvl="1">
              <a:spcBef>
                <a:spcPts val="0"/>
              </a:spcBef>
              <a:spcAft>
                <a:spcPts val="0"/>
              </a:spcAft>
              <a:buClr>
                <a:schemeClr val="dk2"/>
              </a:buClr>
              <a:buSzPts val="7200"/>
              <a:buNone/>
              <a:defRPr sz="7200">
                <a:solidFill>
                  <a:schemeClr val="dk2"/>
                </a:solidFill>
              </a:defRPr>
            </a:lvl2pPr>
            <a:lvl3pPr lvl="2">
              <a:spcBef>
                <a:spcPts val="0"/>
              </a:spcBef>
              <a:spcAft>
                <a:spcPts val="0"/>
              </a:spcAft>
              <a:buClr>
                <a:schemeClr val="dk2"/>
              </a:buClr>
              <a:buSzPts val="7200"/>
              <a:buNone/>
              <a:defRPr sz="7200">
                <a:solidFill>
                  <a:schemeClr val="dk2"/>
                </a:solidFill>
              </a:defRPr>
            </a:lvl3pPr>
            <a:lvl4pPr lvl="3">
              <a:spcBef>
                <a:spcPts val="0"/>
              </a:spcBef>
              <a:spcAft>
                <a:spcPts val="0"/>
              </a:spcAft>
              <a:buClr>
                <a:schemeClr val="dk2"/>
              </a:buClr>
              <a:buSzPts val="7200"/>
              <a:buNone/>
              <a:defRPr sz="7200">
                <a:solidFill>
                  <a:schemeClr val="dk2"/>
                </a:solidFill>
              </a:defRPr>
            </a:lvl4pPr>
            <a:lvl5pPr lvl="4">
              <a:spcBef>
                <a:spcPts val="0"/>
              </a:spcBef>
              <a:spcAft>
                <a:spcPts val="0"/>
              </a:spcAft>
              <a:buClr>
                <a:schemeClr val="dk2"/>
              </a:buClr>
              <a:buSzPts val="7200"/>
              <a:buNone/>
              <a:defRPr sz="7200">
                <a:solidFill>
                  <a:schemeClr val="dk2"/>
                </a:solidFill>
              </a:defRPr>
            </a:lvl5pPr>
            <a:lvl6pPr lvl="5">
              <a:spcBef>
                <a:spcPts val="0"/>
              </a:spcBef>
              <a:spcAft>
                <a:spcPts val="0"/>
              </a:spcAft>
              <a:buClr>
                <a:schemeClr val="dk2"/>
              </a:buClr>
              <a:buSzPts val="7200"/>
              <a:buNone/>
              <a:defRPr sz="7200">
                <a:solidFill>
                  <a:schemeClr val="dk2"/>
                </a:solidFill>
              </a:defRPr>
            </a:lvl6pPr>
            <a:lvl7pPr lvl="6">
              <a:spcBef>
                <a:spcPts val="0"/>
              </a:spcBef>
              <a:spcAft>
                <a:spcPts val="0"/>
              </a:spcAft>
              <a:buClr>
                <a:schemeClr val="dk2"/>
              </a:buClr>
              <a:buSzPts val="7200"/>
              <a:buNone/>
              <a:defRPr sz="7200">
                <a:solidFill>
                  <a:schemeClr val="dk2"/>
                </a:solidFill>
              </a:defRPr>
            </a:lvl7pPr>
            <a:lvl8pPr lvl="7">
              <a:spcBef>
                <a:spcPts val="0"/>
              </a:spcBef>
              <a:spcAft>
                <a:spcPts val="0"/>
              </a:spcAft>
              <a:buClr>
                <a:schemeClr val="dk2"/>
              </a:buClr>
              <a:buSzPts val="7200"/>
              <a:buNone/>
              <a:defRPr sz="7200">
                <a:solidFill>
                  <a:schemeClr val="dk2"/>
                </a:solidFill>
              </a:defRPr>
            </a:lvl8pPr>
            <a:lvl9pPr lvl="8">
              <a:spcBef>
                <a:spcPts val="0"/>
              </a:spcBef>
              <a:spcAft>
                <a:spcPts val="0"/>
              </a:spcAft>
              <a:buClr>
                <a:schemeClr val="dk2"/>
              </a:buClr>
              <a:buSzPts val="7200"/>
              <a:buNone/>
              <a:defRPr sz="7200">
                <a:solidFill>
                  <a:schemeClr val="dk2"/>
                </a:solidFill>
              </a:defRPr>
            </a:lvl9pPr>
          </a:lstStyle>
          <a:p/>
        </p:txBody>
      </p:sp>
      <p:sp>
        <p:nvSpPr>
          <p:cNvPr id="2824" name="Google Shape;2824;p389"/>
          <p:cNvSpPr txBox="1"/>
          <p:nvPr>
            <p:ph idx="1" type="subTitle"/>
          </p:nvPr>
        </p:nvSpPr>
        <p:spPr>
          <a:xfrm>
            <a:off x="685800" y="3093357"/>
            <a:ext cx="7772400" cy="712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3000"/>
              <a:buNone/>
              <a:defRPr b="1">
                <a:solidFill>
                  <a:schemeClr val="lt2"/>
                </a:solidFill>
              </a:defRPr>
            </a:lvl1pPr>
            <a:lvl2pPr lvl="1">
              <a:spcBef>
                <a:spcPts val="0"/>
              </a:spcBef>
              <a:spcAft>
                <a:spcPts val="0"/>
              </a:spcAft>
              <a:buClr>
                <a:schemeClr val="lt2"/>
              </a:buClr>
              <a:buSzPts val="3000"/>
              <a:buNone/>
              <a:defRPr b="1" sz="3000">
                <a:solidFill>
                  <a:schemeClr val="lt2"/>
                </a:solidFill>
              </a:defRPr>
            </a:lvl2pPr>
            <a:lvl3pPr lvl="2">
              <a:spcBef>
                <a:spcPts val="0"/>
              </a:spcBef>
              <a:spcAft>
                <a:spcPts val="0"/>
              </a:spcAft>
              <a:buClr>
                <a:schemeClr val="lt2"/>
              </a:buClr>
              <a:buSzPts val="3000"/>
              <a:buNone/>
              <a:defRPr b="1" sz="3000">
                <a:solidFill>
                  <a:schemeClr val="lt2"/>
                </a:solidFill>
              </a:defRPr>
            </a:lvl3pPr>
            <a:lvl4pPr lvl="3">
              <a:spcBef>
                <a:spcPts val="0"/>
              </a:spcBef>
              <a:spcAft>
                <a:spcPts val="0"/>
              </a:spcAft>
              <a:buClr>
                <a:schemeClr val="lt2"/>
              </a:buClr>
              <a:buSzPts val="3000"/>
              <a:buNone/>
              <a:defRPr b="1" sz="3000">
                <a:solidFill>
                  <a:schemeClr val="lt2"/>
                </a:solidFill>
              </a:defRPr>
            </a:lvl4pPr>
            <a:lvl5pPr lvl="4">
              <a:spcBef>
                <a:spcPts val="0"/>
              </a:spcBef>
              <a:spcAft>
                <a:spcPts val="0"/>
              </a:spcAft>
              <a:buClr>
                <a:schemeClr val="lt2"/>
              </a:buClr>
              <a:buSzPts val="3000"/>
              <a:buNone/>
              <a:defRPr b="1" sz="3000">
                <a:solidFill>
                  <a:schemeClr val="lt2"/>
                </a:solidFill>
              </a:defRPr>
            </a:lvl5pPr>
            <a:lvl6pPr lvl="5">
              <a:spcBef>
                <a:spcPts val="0"/>
              </a:spcBef>
              <a:spcAft>
                <a:spcPts val="0"/>
              </a:spcAft>
              <a:buClr>
                <a:schemeClr val="lt2"/>
              </a:buClr>
              <a:buSzPts val="3000"/>
              <a:buNone/>
              <a:defRPr b="1" sz="3000">
                <a:solidFill>
                  <a:schemeClr val="lt2"/>
                </a:solidFill>
              </a:defRPr>
            </a:lvl6pPr>
            <a:lvl7pPr lvl="6">
              <a:spcBef>
                <a:spcPts val="0"/>
              </a:spcBef>
              <a:spcAft>
                <a:spcPts val="0"/>
              </a:spcAft>
              <a:buClr>
                <a:schemeClr val="lt2"/>
              </a:buClr>
              <a:buSzPts val="3000"/>
              <a:buNone/>
              <a:defRPr b="1" sz="3000">
                <a:solidFill>
                  <a:schemeClr val="lt2"/>
                </a:solidFill>
              </a:defRPr>
            </a:lvl7pPr>
            <a:lvl8pPr lvl="7">
              <a:spcBef>
                <a:spcPts val="0"/>
              </a:spcBef>
              <a:spcAft>
                <a:spcPts val="0"/>
              </a:spcAft>
              <a:buClr>
                <a:schemeClr val="lt2"/>
              </a:buClr>
              <a:buSzPts val="3000"/>
              <a:buNone/>
              <a:defRPr b="1" sz="3000">
                <a:solidFill>
                  <a:schemeClr val="lt2"/>
                </a:solidFill>
              </a:defRPr>
            </a:lvl8pPr>
            <a:lvl9pPr lvl="8">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25" name="Shape 2825"/>
        <p:cNvGrpSpPr/>
        <p:nvPr/>
      </p:nvGrpSpPr>
      <p:grpSpPr>
        <a:xfrm>
          <a:off x="0" y="0"/>
          <a:ext cx="0" cy="0"/>
          <a:chOff x="0" y="0"/>
          <a:chExt cx="0" cy="0"/>
        </a:xfrm>
      </p:grpSpPr>
      <p:sp>
        <p:nvSpPr>
          <p:cNvPr id="2826" name="Google Shape;2826;p390"/>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7" name="Google Shape;2827;p39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28" name="Google Shape;2828;p390"/>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29" name="Shape 2829"/>
        <p:cNvGrpSpPr/>
        <p:nvPr/>
      </p:nvGrpSpPr>
      <p:grpSpPr>
        <a:xfrm>
          <a:off x="0" y="0"/>
          <a:ext cx="0" cy="0"/>
          <a:chOff x="0" y="0"/>
          <a:chExt cx="0" cy="0"/>
        </a:xfrm>
      </p:grpSpPr>
      <p:sp>
        <p:nvSpPr>
          <p:cNvPr id="2830" name="Google Shape;2830;p391"/>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1" name="Google Shape;2831;p39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32" name="Google Shape;2832;p391"/>
          <p:cNvSpPr txBox="1"/>
          <p:nvPr>
            <p:ph idx="1" type="body"/>
          </p:nvPr>
        </p:nvSpPr>
        <p:spPr>
          <a:xfrm>
            <a:off x="457200" y="146049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33" name="Google Shape;2833;p391"/>
          <p:cNvSpPr txBox="1"/>
          <p:nvPr>
            <p:ph idx="2" type="body"/>
          </p:nvPr>
        </p:nvSpPr>
        <p:spPr>
          <a:xfrm>
            <a:off x="4656667" y="146190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34" name="Shape 2834"/>
        <p:cNvGrpSpPr/>
        <p:nvPr/>
      </p:nvGrpSpPr>
      <p:grpSpPr>
        <a:xfrm>
          <a:off x="0" y="0"/>
          <a:ext cx="0" cy="0"/>
          <a:chOff x="0" y="0"/>
          <a:chExt cx="0" cy="0"/>
        </a:xfrm>
      </p:grpSpPr>
      <p:sp>
        <p:nvSpPr>
          <p:cNvPr id="2835" name="Google Shape;2835;p392"/>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6" name="Google Shape;2836;p39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37" name="Shape 2837"/>
        <p:cNvGrpSpPr/>
        <p:nvPr/>
      </p:nvGrpSpPr>
      <p:grpSpPr>
        <a:xfrm>
          <a:off x="0" y="0"/>
          <a:ext cx="0" cy="0"/>
          <a:chOff x="0" y="0"/>
          <a:chExt cx="0" cy="0"/>
        </a:xfrm>
      </p:grpSpPr>
      <p:sp>
        <p:nvSpPr>
          <p:cNvPr id="2838" name="Google Shape;2838;p393"/>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9" name="Google Shape;2839;p393"/>
          <p:cNvSpPr txBox="1"/>
          <p:nvPr>
            <p:ph idx="1" type="body"/>
          </p:nvPr>
        </p:nvSpPr>
        <p:spPr>
          <a:xfrm>
            <a:off x="457200" y="4406309"/>
            <a:ext cx="8229600" cy="5196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40" name="Shape 2840"/>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5" name="Shape 2845"/>
        <p:cNvGrpSpPr/>
        <p:nvPr/>
      </p:nvGrpSpPr>
      <p:grpSpPr>
        <a:xfrm>
          <a:off x="0" y="0"/>
          <a:ext cx="0" cy="0"/>
          <a:chOff x="0" y="0"/>
          <a:chExt cx="0" cy="0"/>
        </a:xfrm>
      </p:grpSpPr>
      <p:sp>
        <p:nvSpPr>
          <p:cNvPr id="2846" name="Google Shape;2846;p396"/>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47" name="Google Shape;2847;p396"/>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848" name="Google Shape;2848;p39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9" name="Shape 2849"/>
        <p:cNvGrpSpPr/>
        <p:nvPr/>
      </p:nvGrpSpPr>
      <p:grpSpPr>
        <a:xfrm>
          <a:off x="0" y="0"/>
          <a:ext cx="0" cy="0"/>
          <a:chOff x="0" y="0"/>
          <a:chExt cx="0" cy="0"/>
        </a:xfrm>
      </p:grpSpPr>
      <p:sp>
        <p:nvSpPr>
          <p:cNvPr id="2850" name="Google Shape;2850;p397"/>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1" name="Google Shape;2851;p397"/>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2" name="Google Shape;2852;p39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215" name="Shape 215"/>
        <p:cNvGrpSpPr/>
        <p:nvPr/>
      </p:nvGrpSpPr>
      <p:grpSpPr>
        <a:xfrm>
          <a:off x="0" y="0"/>
          <a:ext cx="0" cy="0"/>
          <a:chOff x="0" y="0"/>
          <a:chExt cx="0" cy="0"/>
        </a:xfrm>
      </p:grpSpPr>
      <p:sp>
        <p:nvSpPr>
          <p:cNvPr id="216" name="Google Shape;216;p39"/>
          <p:cNvSpPr/>
          <p:nvPr>
            <p:ph idx="2" type="pic"/>
          </p:nvPr>
        </p:nvSpPr>
        <p:spPr>
          <a:xfrm>
            <a:off x="457200" y="777670"/>
            <a:ext cx="4023300" cy="3934500"/>
          </a:xfrm>
          <a:prstGeom prst="rect">
            <a:avLst/>
          </a:prstGeom>
          <a:noFill/>
          <a:ln>
            <a:noFill/>
          </a:ln>
        </p:spPr>
      </p:sp>
      <p:sp>
        <p:nvSpPr>
          <p:cNvPr id="217" name="Google Shape;217;p39"/>
          <p:cNvSpPr/>
          <p:nvPr>
            <p:ph idx="3" type="pic"/>
          </p:nvPr>
        </p:nvSpPr>
        <p:spPr>
          <a:xfrm>
            <a:off x="4663440" y="777670"/>
            <a:ext cx="4023300" cy="3934500"/>
          </a:xfrm>
          <a:prstGeom prst="rect">
            <a:avLst/>
          </a:prstGeom>
          <a:noFill/>
          <a:ln>
            <a:noFill/>
          </a:ln>
        </p:spPr>
      </p:sp>
      <p:sp>
        <p:nvSpPr>
          <p:cNvPr id="218" name="Google Shape;218;p3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9" name="Google Shape;219;p39"/>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3" name="Shape 2853"/>
        <p:cNvGrpSpPr/>
        <p:nvPr/>
      </p:nvGrpSpPr>
      <p:grpSpPr>
        <a:xfrm>
          <a:off x="0" y="0"/>
          <a:ext cx="0" cy="0"/>
          <a:chOff x="0" y="0"/>
          <a:chExt cx="0" cy="0"/>
        </a:xfrm>
      </p:grpSpPr>
      <p:sp>
        <p:nvSpPr>
          <p:cNvPr id="2854" name="Google Shape;2854;p398"/>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5" name="Google Shape;2855;p398"/>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6" name="Google Shape;2856;p398"/>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7" name="Google Shape;2857;p39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8" name="Shape 2858"/>
        <p:cNvGrpSpPr/>
        <p:nvPr/>
      </p:nvGrpSpPr>
      <p:grpSpPr>
        <a:xfrm>
          <a:off x="0" y="0"/>
          <a:ext cx="0" cy="0"/>
          <a:chOff x="0" y="0"/>
          <a:chExt cx="0" cy="0"/>
        </a:xfrm>
      </p:grpSpPr>
      <p:sp>
        <p:nvSpPr>
          <p:cNvPr id="2859" name="Google Shape;2859;p39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60" name="Google Shape;2860;p39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61" name="Shape 2861"/>
        <p:cNvGrpSpPr/>
        <p:nvPr/>
      </p:nvGrpSpPr>
      <p:grpSpPr>
        <a:xfrm>
          <a:off x="0" y="0"/>
          <a:ext cx="0" cy="0"/>
          <a:chOff x="0" y="0"/>
          <a:chExt cx="0" cy="0"/>
        </a:xfrm>
      </p:grpSpPr>
      <p:sp>
        <p:nvSpPr>
          <p:cNvPr id="2862" name="Google Shape;2862;p400"/>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2863" name="Google Shape;2863;p40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4" name="Shape 2864"/>
        <p:cNvGrpSpPr/>
        <p:nvPr/>
      </p:nvGrpSpPr>
      <p:grpSpPr>
        <a:xfrm>
          <a:off x="0" y="0"/>
          <a:ext cx="0" cy="0"/>
          <a:chOff x="0" y="0"/>
          <a:chExt cx="0" cy="0"/>
        </a:xfrm>
      </p:grpSpPr>
      <p:sp>
        <p:nvSpPr>
          <p:cNvPr id="2865" name="Google Shape;2865;p40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69" name="Shape 2869"/>
        <p:cNvGrpSpPr/>
        <p:nvPr/>
      </p:nvGrpSpPr>
      <p:grpSpPr>
        <a:xfrm>
          <a:off x="0" y="0"/>
          <a:ext cx="0" cy="0"/>
          <a:chOff x="0" y="0"/>
          <a:chExt cx="0" cy="0"/>
        </a:xfrm>
      </p:grpSpPr>
      <p:sp>
        <p:nvSpPr>
          <p:cNvPr id="2870" name="Google Shape;2870;p40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71" name="Google Shape;2871;p40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72" name="Shape 2872"/>
        <p:cNvGrpSpPr/>
        <p:nvPr/>
      </p:nvGrpSpPr>
      <p:grpSpPr>
        <a:xfrm>
          <a:off x="0" y="0"/>
          <a:ext cx="0" cy="0"/>
          <a:chOff x="0" y="0"/>
          <a:chExt cx="0" cy="0"/>
        </a:xfrm>
      </p:grpSpPr>
      <p:sp>
        <p:nvSpPr>
          <p:cNvPr id="2873" name="Google Shape;2873;p40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4" name="Google Shape;2874;p4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5" name="Shape 2875"/>
        <p:cNvGrpSpPr/>
        <p:nvPr/>
      </p:nvGrpSpPr>
      <p:grpSpPr>
        <a:xfrm>
          <a:off x="0" y="0"/>
          <a:ext cx="0" cy="0"/>
          <a:chOff x="0" y="0"/>
          <a:chExt cx="0" cy="0"/>
        </a:xfrm>
      </p:grpSpPr>
      <p:sp>
        <p:nvSpPr>
          <p:cNvPr id="2876" name="Google Shape;2876;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7" name="Google Shape;2877;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878" name="Google Shape;2878;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1" name="Shape 2881"/>
        <p:cNvGrpSpPr/>
        <p:nvPr/>
      </p:nvGrpSpPr>
      <p:grpSpPr>
        <a:xfrm>
          <a:off x="0" y="0"/>
          <a:ext cx="0" cy="0"/>
          <a:chOff x="0" y="0"/>
          <a:chExt cx="0" cy="0"/>
        </a:xfrm>
      </p:grpSpPr>
      <p:sp>
        <p:nvSpPr>
          <p:cNvPr id="2882" name="Google Shape;2882;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3" name="Shape 288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20" name="Shape 220"/>
        <p:cNvGrpSpPr/>
        <p:nvPr/>
      </p:nvGrpSpPr>
      <p:grpSpPr>
        <a:xfrm>
          <a:off x="0" y="0"/>
          <a:ext cx="0" cy="0"/>
          <a:chOff x="0" y="0"/>
          <a:chExt cx="0" cy="0"/>
        </a:xfrm>
      </p:grpSpPr>
      <p:sp>
        <p:nvSpPr>
          <p:cNvPr id="221" name="Google Shape;221;p40"/>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2" name="Google Shape;222;p40"/>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3" name="Google Shape;223;p40"/>
          <p:cNvSpPr/>
          <p:nvPr>
            <p:ph idx="3" type="pic"/>
          </p:nvPr>
        </p:nvSpPr>
        <p:spPr>
          <a:xfrm>
            <a:off x="457200" y="775595"/>
            <a:ext cx="4023300" cy="1891500"/>
          </a:xfrm>
          <a:prstGeom prst="rect">
            <a:avLst/>
          </a:prstGeom>
          <a:noFill/>
          <a:ln>
            <a:noFill/>
          </a:ln>
        </p:spPr>
      </p:sp>
      <p:sp>
        <p:nvSpPr>
          <p:cNvPr id="224" name="Google Shape;224;p40"/>
          <p:cNvSpPr/>
          <p:nvPr>
            <p:ph idx="4" type="pic"/>
          </p:nvPr>
        </p:nvSpPr>
        <p:spPr>
          <a:xfrm>
            <a:off x="4663440" y="775595"/>
            <a:ext cx="4023300" cy="1891500"/>
          </a:xfrm>
          <a:prstGeom prst="rect">
            <a:avLst/>
          </a:prstGeom>
          <a:noFill/>
          <a:ln>
            <a:noFill/>
          </a:ln>
        </p:spPr>
      </p:sp>
      <p:sp>
        <p:nvSpPr>
          <p:cNvPr id="225" name="Google Shape;225;p40"/>
          <p:cNvSpPr/>
          <p:nvPr>
            <p:ph idx="5" type="pic"/>
          </p:nvPr>
        </p:nvSpPr>
        <p:spPr>
          <a:xfrm>
            <a:off x="455613" y="2775571"/>
            <a:ext cx="4023300" cy="1933800"/>
          </a:xfrm>
          <a:prstGeom prst="rect">
            <a:avLst/>
          </a:prstGeom>
          <a:noFill/>
          <a:ln>
            <a:noFill/>
          </a:ln>
        </p:spPr>
      </p:sp>
      <p:sp>
        <p:nvSpPr>
          <p:cNvPr id="226" name="Google Shape;226;p40"/>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87" name="Shape 2887"/>
        <p:cNvGrpSpPr/>
        <p:nvPr/>
      </p:nvGrpSpPr>
      <p:grpSpPr>
        <a:xfrm>
          <a:off x="0" y="0"/>
          <a:ext cx="0" cy="0"/>
          <a:chOff x="0" y="0"/>
          <a:chExt cx="0" cy="0"/>
        </a:xfrm>
      </p:grpSpPr>
      <p:sp>
        <p:nvSpPr>
          <p:cNvPr id="2888" name="Google Shape;2888;p410"/>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89" name="Google Shape;2889;p410"/>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2" name="Google Shape;2892;p411"/>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3" name="Shape 2893"/>
        <p:cNvGrpSpPr/>
        <p:nvPr/>
      </p:nvGrpSpPr>
      <p:grpSpPr>
        <a:xfrm>
          <a:off x="0" y="0"/>
          <a:ext cx="0" cy="0"/>
          <a:chOff x="0" y="0"/>
          <a:chExt cx="0" cy="0"/>
        </a:xfrm>
      </p:grpSpPr>
      <p:sp>
        <p:nvSpPr>
          <p:cNvPr id="2894" name="Google Shape;2894;p41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5" name="Google Shape;2895;p412"/>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96" name="Google Shape;2896;p412"/>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97" name="Shape 2897"/>
        <p:cNvGrpSpPr/>
        <p:nvPr/>
      </p:nvGrpSpPr>
      <p:grpSpPr>
        <a:xfrm>
          <a:off x="0" y="0"/>
          <a:ext cx="0" cy="0"/>
          <a:chOff x="0" y="0"/>
          <a:chExt cx="0" cy="0"/>
        </a:xfrm>
      </p:grpSpPr>
      <p:sp>
        <p:nvSpPr>
          <p:cNvPr id="2898" name="Google Shape;2898;p41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99" name="Shape 2899"/>
        <p:cNvGrpSpPr/>
        <p:nvPr/>
      </p:nvGrpSpPr>
      <p:grpSpPr>
        <a:xfrm>
          <a:off x="0" y="0"/>
          <a:ext cx="0" cy="0"/>
          <a:chOff x="0" y="0"/>
          <a:chExt cx="0" cy="0"/>
        </a:xfrm>
      </p:grpSpPr>
      <p:sp>
        <p:nvSpPr>
          <p:cNvPr id="2900" name="Google Shape;2900;p414"/>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1" name="Shape 2901"/>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06" name="Shape 2906"/>
        <p:cNvGrpSpPr/>
        <p:nvPr/>
      </p:nvGrpSpPr>
      <p:grpSpPr>
        <a:xfrm>
          <a:off x="0" y="0"/>
          <a:ext cx="0" cy="0"/>
          <a:chOff x="0" y="0"/>
          <a:chExt cx="0" cy="0"/>
        </a:xfrm>
      </p:grpSpPr>
      <p:sp>
        <p:nvSpPr>
          <p:cNvPr id="2907" name="Google Shape;2907;p417"/>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7"/>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7"/>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910" name="Google Shape;2910;p417"/>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2911" name="Google Shape;2911;p4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12" name="Shape 2912"/>
        <p:cNvGrpSpPr/>
        <p:nvPr/>
      </p:nvGrpSpPr>
      <p:grpSpPr>
        <a:xfrm>
          <a:off x="0" y="0"/>
          <a:ext cx="0" cy="0"/>
          <a:chOff x="0" y="0"/>
          <a:chExt cx="0" cy="0"/>
        </a:xfrm>
      </p:grpSpPr>
      <p:sp>
        <p:nvSpPr>
          <p:cNvPr id="2913" name="Google Shape;2913;p4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2914" name="Google Shape;2914;p41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9"/>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19" name="Google Shape;2919;p4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20" name="Google Shape;2920;p41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21" name="Shape 2921"/>
        <p:cNvGrpSpPr/>
        <p:nvPr/>
      </p:nvGrpSpPr>
      <p:grpSpPr>
        <a:xfrm>
          <a:off x="0" y="0"/>
          <a:ext cx="0" cy="0"/>
          <a:chOff x="0" y="0"/>
          <a:chExt cx="0" cy="0"/>
        </a:xfrm>
      </p:grpSpPr>
      <p:sp>
        <p:nvSpPr>
          <p:cNvPr id="2922" name="Google Shape;2922;p420"/>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25" name="Google Shape;2925;p42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6" name="Google Shape;2926;p42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7" name="Google Shape;2927;p42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227" name="Shape 227"/>
        <p:cNvGrpSpPr/>
        <p:nvPr/>
      </p:nvGrpSpPr>
      <p:grpSpPr>
        <a:xfrm>
          <a:off x="0" y="0"/>
          <a:ext cx="0" cy="0"/>
          <a:chOff x="0" y="0"/>
          <a:chExt cx="0" cy="0"/>
        </a:xfrm>
      </p:grpSpPr>
      <p:sp>
        <p:nvSpPr>
          <p:cNvPr id="228" name="Google Shape;228;p41"/>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9" name="Google Shape;229;p41"/>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0" name="Google Shape;230;p41"/>
          <p:cNvSpPr/>
          <p:nvPr>
            <p:ph idx="3" type="pic"/>
          </p:nvPr>
        </p:nvSpPr>
        <p:spPr>
          <a:xfrm>
            <a:off x="457200" y="771017"/>
            <a:ext cx="2650200" cy="1933800"/>
          </a:xfrm>
          <a:prstGeom prst="rect">
            <a:avLst/>
          </a:prstGeom>
          <a:noFill/>
          <a:ln>
            <a:noFill/>
          </a:ln>
        </p:spPr>
      </p:sp>
      <p:sp>
        <p:nvSpPr>
          <p:cNvPr id="231" name="Google Shape;231;p41"/>
          <p:cNvSpPr/>
          <p:nvPr>
            <p:ph idx="4" type="pic"/>
          </p:nvPr>
        </p:nvSpPr>
        <p:spPr>
          <a:xfrm>
            <a:off x="455613" y="2775571"/>
            <a:ext cx="2650200" cy="1933800"/>
          </a:xfrm>
          <a:prstGeom prst="rect">
            <a:avLst/>
          </a:prstGeom>
          <a:noFill/>
          <a:ln>
            <a:noFill/>
          </a:ln>
        </p:spPr>
      </p:sp>
      <p:sp>
        <p:nvSpPr>
          <p:cNvPr id="232" name="Google Shape;232;p41"/>
          <p:cNvSpPr/>
          <p:nvPr>
            <p:ph idx="5" type="pic"/>
          </p:nvPr>
        </p:nvSpPr>
        <p:spPr>
          <a:xfrm>
            <a:off x="3250005" y="771499"/>
            <a:ext cx="2650200" cy="1933800"/>
          </a:xfrm>
          <a:prstGeom prst="rect">
            <a:avLst/>
          </a:prstGeom>
          <a:noFill/>
          <a:ln>
            <a:noFill/>
          </a:ln>
        </p:spPr>
      </p:sp>
      <p:sp>
        <p:nvSpPr>
          <p:cNvPr id="233" name="Google Shape;233;p41"/>
          <p:cNvSpPr/>
          <p:nvPr>
            <p:ph idx="6" type="pic"/>
          </p:nvPr>
        </p:nvSpPr>
        <p:spPr>
          <a:xfrm>
            <a:off x="3250005" y="2776053"/>
            <a:ext cx="2650200" cy="1933800"/>
          </a:xfrm>
          <a:prstGeom prst="rect">
            <a:avLst/>
          </a:prstGeom>
          <a:noFill/>
          <a:ln>
            <a:noFill/>
          </a:ln>
        </p:spPr>
      </p:sp>
      <p:sp>
        <p:nvSpPr>
          <p:cNvPr id="234" name="Google Shape;234;p41"/>
          <p:cNvSpPr/>
          <p:nvPr>
            <p:ph idx="7" type="pic"/>
          </p:nvPr>
        </p:nvSpPr>
        <p:spPr>
          <a:xfrm>
            <a:off x="6036628" y="771525"/>
            <a:ext cx="2650200" cy="1933800"/>
          </a:xfrm>
          <a:prstGeom prst="rect">
            <a:avLst/>
          </a:prstGeom>
          <a:noFill/>
          <a:ln>
            <a:noFill/>
          </a:ln>
        </p:spPr>
      </p:sp>
      <p:sp>
        <p:nvSpPr>
          <p:cNvPr id="235" name="Google Shape;235;p41"/>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28" name="Shape 2928"/>
        <p:cNvGrpSpPr/>
        <p:nvPr/>
      </p:nvGrpSpPr>
      <p:grpSpPr>
        <a:xfrm>
          <a:off x="0" y="0"/>
          <a:ext cx="0" cy="0"/>
          <a:chOff x="0" y="0"/>
          <a:chExt cx="0" cy="0"/>
        </a:xfrm>
      </p:grpSpPr>
      <p:sp>
        <p:nvSpPr>
          <p:cNvPr id="2929" name="Google Shape;2929;p421"/>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1"/>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932" name="Google Shape;2932;p42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33" name="Shape 2933"/>
        <p:cNvGrpSpPr/>
        <p:nvPr/>
      </p:nvGrpSpPr>
      <p:grpSpPr>
        <a:xfrm>
          <a:off x="0" y="0"/>
          <a:ext cx="0" cy="0"/>
          <a:chOff x="0" y="0"/>
          <a:chExt cx="0" cy="0"/>
        </a:xfrm>
      </p:grpSpPr>
      <p:sp>
        <p:nvSpPr>
          <p:cNvPr id="2934" name="Google Shape;2934;p422"/>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37" name="Google Shape;2937;p4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2938" name="Google Shape;2938;p42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39" name="Shape 2939"/>
        <p:cNvGrpSpPr/>
        <p:nvPr/>
      </p:nvGrpSpPr>
      <p:grpSpPr>
        <a:xfrm>
          <a:off x="0" y="0"/>
          <a:ext cx="0" cy="0"/>
          <a:chOff x="0" y="0"/>
          <a:chExt cx="0" cy="0"/>
        </a:xfrm>
      </p:grpSpPr>
      <p:sp>
        <p:nvSpPr>
          <p:cNvPr id="2940" name="Google Shape;2940;p4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2941" name="Google Shape;2941;p4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42" name="Shape 2942"/>
        <p:cNvGrpSpPr/>
        <p:nvPr/>
      </p:nvGrpSpPr>
      <p:grpSpPr>
        <a:xfrm>
          <a:off x="0" y="0"/>
          <a:ext cx="0" cy="0"/>
          <a:chOff x="0" y="0"/>
          <a:chExt cx="0" cy="0"/>
        </a:xfrm>
      </p:grpSpPr>
      <p:sp>
        <p:nvSpPr>
          <p:cNvPr id="2943" name="Google Shape;2943;p424"/>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2946" name="Google Shape;2946;p424"/>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47" name="Google Shape;2947;p4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948" name="Google Shape;2948;p42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9" name="Shape 2949"/>
        <p:cNvGrpSpPr/>
        <p:nvPr/>
      </p:nvGrpSpPr>
      <p:grpSpPr>
        <a:xfrm>
          <a:off x="0" y="0"/>
          <a:ext cx="0" cy="0"/>
          <a:chOff x="0" y="0"/>
          <a:chExt cx="0" cy="0"/>
        </a:xfrm>
      </p:grpSpPr>
      <p:sp>
        <p:nvSpPr>
          <p:cNvPr id="2950" name="Google Shape;2950;p425"/>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5"/>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5"/>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2953" name="Google Shape;2953;p42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54" name="Shape 2954"/>
        <p:cNvGrpSpPr/>
        <p:nvPr/>
      </p:nvGrpSpPr>
      <p:grpSpPr>
        <a:xfrm>
          <a:off x="0" y="0"/>
          <a:ext cx="0" cy="0"/>
          <a:chOff x="0" y="0"/>
          <a:chExt cx="0" cy="0"/>
        </a:xfrm>
      </p:grpSpPr>
      <p:sp>
        <p:nvSpPr>
          <p:cNvPr id="2955" name="Google Shape;2955;p426"/>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2956" name="Google Shape;2956;p426"/>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957" name="Google Shape;2957;p42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58" name="Shape 2958"/>
        <p:cNvGrpSpPr/>
        <p:nvPr/>
      </p:nvGrpSpPr>
      <p:grpSpPr>
        <a:xfrm>
          <a:off x="0" y="0"/>
          <a:ext cx="0" cy="0"/>
          <a:chOff x="0" y="0"/>
          <a:chExt cx="0" cy="0"/>
        </a:xfrm>
      </p:grpSpPr>
      <p:sp>
        <p:nvSpPr>
          <p:cNvPr id="2959" name="Google Shape;2959;p42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63" name="Shape 2963"/>
        <p:cNvGrpSpPr/>
        <p:nvPr/>
      </p:nvGrpSpPr>
      <p:grpSpPr>
        <a:xfrm>
          <a:off x="0" y="0"/>
          <a:ext cx="0" cy="0"/>
          <a:chOff x="0" y="0"/>
          <a:chExt cx="0" cy="0"/>
        </a:xfrm>
      </p:grpSpPr>
      <p:sp>
        <p:nvSpPr>
          <p:cNvPr id="2964" name="Google Shape;2964;p429"/>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965" name="Google Shape;2965;p429"/>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66" name="Shape 2966"/>
        <p:cNvGrpSpPr/>
        <p:nvPr/>
      </p:nvGrpSpPr>
      <p:grpSpPr>
        <a:xfrm>
          <a:off x="0" y="0"/>
          <a:ext cx="0" cy="0"/>
          <a:chOff x="0" y="0"/>
          <a:chExt cx="0" cy="0"/>
        </a:xfrm>
      </p:grpSpPr>
      <p:sp>
        <p:nvSpPr>
          <p:cNvPr id="2967" name="Google Shape;2967;p43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68" name="Google Shape;2968;p430"/>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69" name="Shape 2969"/>
        <p:cNvGrpSpPr/>
        <p:nvPr/>
      </p:nvGrpSpPr>
      <p:grpSpPr>
        <a:xfrm>
          <a:off x="0" y="0"/>
          <a:ext cx="0" cy="0"/>
          <a:chOff x="0" y="0"/>
          <a:chExt cx="0" cy="0"/>
        </a:xfrm>
      </p:grpSpPr>
      <p:sp>
        <p:nvSpPr>
          <p:cNvPr id="2970" name="Google Shape;2970;p43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71" name="Google Shape;2971;p431"/>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972" name="Google Shape;2972;p431"/>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36" name="Shape 236"/>
        <p:cNvGrpSpPr/>
        <p:nvPr/>
      </p:nvGrpSpPr>
      <p:grpSpPr>
        <a:xfrm>
          <a:off x="0" y="0"/>
          <a:ext cx="0" cy="0"/>
          <a:chOff x="0" y="0"/>
          <a:chExt cx="0" cy="0"/>
        </a:xfrm>
      </p:grpSpPr>
      <p:sp>
        <p:nvSpPr>
          <p:cNvPr id="237" name="Google Shape;237;p4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8" name="Google Shape;238;p4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9" name="Google Shape;239;p42"/>
          <p:cNvSpPr/>
          <p:nvPr>
            <p:ph idx="3" type="pic"/>
          </p:nvPr>
        </p:nvSpPr>
        <p:spPr>
          <a:xfrm>
            <a:off x="4667530" y="771524"/>
            <a:ext cx="4019400" cy="3934500"/>
          </a:xfrm>
          <a:prstGeom prst="rect">
            <a:avLst/>
          </a:prstGeom>
          <a:noFill/>
          <a:ln>
            <a:noFill/>
          </a:ln>
        </p:spPr>
      </p:sp>
      <p:sp>
        <p:nvSpPr>
          <p:cNvPr id="240" name="Google Shape;240;p42"/>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1" name="Google Shape;241;p42"/>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73" name="Shape 2973"/>
        <p:cNvGrpSpPr/>
        <p:nvPr/>
      </p:nvGrpSpPr>
      <p:grpSpPr>
        <a:xfrm>
          <a:off x="0" y="0"/>
          <a:ext cx="0" cy="0"/>
          <a:chOff x="0" y="0"/>
          <a:chExt cx="0" cy="0"/>
        </a:xfrm>
      </p:grpSpPr>
      <p:sp>
        <p:nvSpPr>
          <p:cNvPr id="2974" name="Google Shape;2974;p43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5" name="Shape 2975"/>
        <p:cNvGrpSpPr/>
        <p:nvPr/>
      </p:nvGrpSpPr>
      <p:grpSpPr>
        <a:xfrm>
          <a:off x="0" y="0"/>
          <a:ext cx="0" cy="0"/>
          <a:chOff x="0" y="0"/>
          <a:chExt cx="0" cy="0"/>
        </a:xfrm>
      </p:grpSpPr>
      <p:sp>
        <p:nvSpPr>
          <p:cNvPr id="2976" name="Google Shape;2976;p433"/>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77" name="Shape 2977"/>
        <p:cNvGrpSpPr/>
        <p:nvPr/>
      </p:nvGrpSpPr>
      <p:grpSpPr>
        <a:xfrm>
          <a:off x="0" y="0"/>
          <a:ext cx="0" cy="0"/>
          <a:chOff x="0" y="0"/>
          <a:chExt cx="0" cy="0"/>
        </a:xfrm>
      </p:grpSpPr>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1" name="Shape 2981"/>
        <p:cNvGrpSpPr/>
        <p:nvPr/>
      </p:nvGrpSpPr>
      <p:grpSpPr>
        <a:xfrm>
          <a:off x="0" y="0"/>
          <a:ext cx="0" cy="0"/>
          <a:chOff x="0" y="0"/>
          <a:chExt cx="0" cy="0"/>
        </a:xfrm>
      </p:grpSpPr>
      <p:sp>
        <p:nvSpPr>
          <p:cNvPr id="2982" name="Google Shape;2982;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983" name="Google Shape;2983;p43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4" name="Shape 2984"/>
        <p:cNvGrpSpPr/>
        <p:nvPr/>
      </p:nvGrpSpPr>
      <p:grpSpPr>
        <a:xfrm>
          <a:off x="0" y="0"/>
          <a:ext cx="0" cy="0"/>
          <a:chOff x="0" y="0"/>
          <a:chExt cx="0" cy="0"/>
        </a:xfrm>
      </p:grpSpPr>
      <p:sp>
        <p:nvSpPr>
          <p:cNvPr id="2985" name="Google Shape;2985;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6" name="Google Shape;2986;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87" name="Shape 2987"/>
        <p:cNvGrpSpPr/>
        <p:nvPr/>
      </p:nvGrpSpPr>
      <p:grpSpPr>
        <a:xfrm>
          <a:off x="0" y="0"/>
          <a:ext cx="0" cy="0"/>
          <a:chOff x="0" y="0"/>
          <a:chExt cx="0" cy="0"/>
        </a:xfrm>
      </p:grpSpPr>
      <p:sp>
        <p:nvSpPr>
          <p:cNvPr id="2988" name="Google Shape;2988;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9" name="Google Shape;2989;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990" name="Google Shape;2990;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1" name="Shape 2991"/>
        <p:cNvGrpSpPr/>
        <p:nvPr/>
      </p:nvGrpSpPr>
      <p:grpSpPr>
        <a:xfrm>
          <a:off x="0" y="0"/>
          <a:ext cx="0" cy="0"/>
          <a:chOff x="0" y="0"/>
          <a:chExt cx="0" cy="0"/>
        </a:xfrm>
      </p:grpSpPr>
      <p:sp>
        <p:nvSpPr>
          <p:cNvPr id="2992" name="Google Shape;2992;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3" name="Shape 2993"/>
        <p:cNvGrpSpPr/>
        <p:nvPr/>
      </p:nvGrpSpPr>
      <p:grpSpPr>
        <a:xfrm>
          <a:off x="0" y="0"/>
          <a:ext cx="0" cy="0"/>
          <a:chOff x="0" y="0"/>
          <a:chExt cx="0" cy="0"/>
        </a:xfrm>
      </p:grpSpPr>
      <p:sp>
        <p:nvSpPr>
          <p:cNvPr id="2994" name="Google Shape;2994;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5" name="Shape 2995"/>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99" name="Shape 2999"/>
        <p:cNvGrpSpPr/>
        <p:nvPr/>
      </p:nvGrpSpPr>
      <p:grpSpPr>
        <a:xfrm>
          <a:off x="0" y="0"/>
          <a:ext cx="0" cy="0"/>
          <a:chOff x="0" y="0"/>
          <a:chExt cx="0" cy="0"/>
        </a:xfrm>
      </p:grpSpPr>
      <p:sp>
        <p:nvSpPr>
          <p:cNvPr id="3000" name="Google Shape;3000;p44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1" name="Google Shape;3001;p44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42" name="Shape 242"/>
        <p:cNvGrpSpPr/>
        <p:nvPr/>
      </p:nvGrpSpPr>
      <p:grpSpPr>
        <a:xfrm>
          <a:off x="0" y="0"/>
          <a:ext cx="0" cy="0"/>
          <a:chOff x="0" y="0"/>
          <a:chExt cx="0" cy="0"/>
        </a:xfrm>
      </p:grpSpPr>
      <p:sp>
        <p:nvSpPr>
          <p:cNvPr id="243" name="Google Shape;243;p4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44" name="Google Shape;244;p43"/>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5" name="Google Shape;245;p43"/>
          <p:cNvSpPr/>
          <p:nvPr>
            <p:ph idx="3" type="pic"/>
          </p:nvPr>
        </p:nvSpPr>
        <p:spPr>
          <a:xfrm>
            <a:off x="457200" y="771524"/>
            <a:ext cx="4019400" cy="3934500"/>
          </a:xfrm>
          <a:prstGeom prst="rect">
            <a:avLst/>
          </a:prstGeom>
          <a:noFill/>
          <a:ln>
            <a:noFill/>
          </a:ln>
        </p:spPr>
      </p:sp>
      <p:sp>
        <p:nvSpPr>
          <p:cNvPr id="246" name="Google Shape;246;p43"/>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7" name="Google Shape;247;p43"/>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8" name="Google Shape;248;p43"/>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5" name="Shape 3005"/>
        <p:cNvGrpSpPr/>
        <p:nvPr/>
      </p:nvGrpSpPr>
      <p:grpSpPr>
        <a:xfrm>
          <a:off x="0" y="0"/>
          <a:ext cx="0" cy="0"/>
          <a:chOff x="0" y="0"/>
          <a:chExt cx="0" cy="0"/>
        </a:xfrm>
      </p:grpSpPr>
      <p:sp>
        <p:nvSpPr>
          <p:cNvPr id="3006" name="Google Shape;3006;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7" name="Google Shape;3007;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008" name="Google Shape;3008;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09" name="Shape 3009"/>
        <p:cNvGrpSpPr/>
        <p:nvPr/>
      </p:nvGrpSpPr>
      <p:grpSpPr>
        <a:xfrm>
          <a:off x="0" y="0"/>
          <a:ext cx="0" cy="0"/>
          <a:chOff x="0" y="0"/>
          <a:chExt cx="0" cy="0"/>
        </a:xfrm>
      </p:grpSpPr>
      <p:sp>
        <p:nvSpPr>
          <p:cNvPr id="3010" name="Google Shape;3010;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1" name="Shape 3011"/>
        <p:cNvGrpSpPr/>
        <p:nvPr/>
      </p:nvGrpSpPr>
      <p:grpSpPr>
        <a:xfrm>
          <a:off x="0" y="0"/>
          <a:ext cx="0" cy="0"/>
          <a:chOff x="0" y="0"/>
          <a:chExt cx="0" cy="0"/>
        </a:xfrm>
      </p:grpSpPr>
      <p:sp>
        <p:nvSpPr>
          <p:cNvPr id="3012" name="Google Shape;3012;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3" name="Shape 3013"/>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18" name="Shape 3018"/>
        <p:cNvGrpSpPr/>
        <p:nvPr/>
      </p:nvGrpSpPr>
      <p:grpSpPr>
        <a:xfrm>
          <a:off x="0" y="0"/>
          <a:ext cx="0" cy="0"/>
          <a:chOff x="0" y="0"/>
          <a:chExt cx="0" cy="0"/>
        </a:xfrm>
      </p:grpSpPr>
      <p:sp>
        <p:nvSpPr>
          <p:cNvPr id="3019" name="Google Shape;3019;p45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0" name="Google Shape;3020;p45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1" name="Google Shape;3021;p45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022" name="Google Shape;3022;p45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3" name="Google Shape;3023;p45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4" name="Google Shape;3024;p450"/>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025" name="Google Shape;3025;p450"/>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3026" name="Google Shape;3026;p45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7" name="Shape 3027"/>
        <p:cNvGrpSpPr/>
        <p:nvPr/>
      </p:nvGrpSpPr>
      <p:grpSpPr>
        <a:xfrm>
          <a:off x="0" y="0"/>
          <a:ext cx="0" cy="0"/>
          <a:chOff x="0" y="0"/>
          <a:chExt cx="0" cy="0"/>
        </a:xfrm>
      </p:grpSpPr>
      <p:sp>
        <p:nvSpPr>
          <p:cNvPr id="3028" name="Google Shape;3028;p45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9" name="Google Shape;3029;p451"/>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030" name="Google Shape;3030;p45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1" name="Google Shape;3031;p45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2" name="Google Shape;3032;p451"/>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3" name="Google Shape;3033;p45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34" name="Shape 3034"/>
        <p:cNvGrpSpPr/>
        <p:nvPr/>
      </p:nvGrpSpPr>
      <p:grpSpPr>
        <a:xfrm>
          <a:off x="0" y="0"/>
          <a:ext cx="0" cy="0"/>
          <a:chOff x="0" y="0"/>
          <a:chExt cx="0" cy="0"/>
        </a:xfrm>
      </p:grpSpPr>
      <p:sp>
        <p:nvSpPr>
          <p:cNvPr id="3035" name="Google Shape;3035;p45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6" name="Google Shape;3036;p45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7" name="Google Shape;3037;p45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8" name="Google Shape;3038;p452"/>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9" name="Google Shape;3039;p452"/>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0" name="Google Shape;3040;p452"/>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1" name="Google Shape;3041;p45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42" name="Shape 3042"/>
        <p:cNvGrpSpPr/>
        <p:nvPr/>
      </p:nvGrpSpPr>
      <p:grpSpPr>
        <a:xfrm>
          <a:off x="0" y="0"/>
          <a:ext cx="0" cy="0"/>
          <a:chOff x="0" y="0"/>
          <a:chExt cx="0" cy="0"/>
        </a:xfrm>
      </p:grpSpPr>
      <p:sp>
        <p:nvSpPr>
          <p:cNvPr id="3043" name="Google Shape;3043;p45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4" name="Google Shape;3044;p45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5" name="Google Shape;3045;p45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6" name="Google Shape;3046;p453"/>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47" name="Google Shape;3047;p45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48" name="Shape 3048"/>
        <p:cNvGrpSpPr/>
        <p:nvPr/>
      </p:nvGrpSpPr>
      <p:grpSpPr>
        <a:xfrm>
          <a:off x="0" y="0"/>
          <a:ext cx="0" cy="0"/>
          <a:chOff x="0" y="0"/>
          <a:chExt cx="0" cy="0"/>
        </a:xfrm>
      </p:grpSpPr>
      <p:grpSp>
        <p:nvGrpSpPr>
          <p:cNvPr id="3049" name="Google Shape;3049;p454"/>
          <p:cNvGrpSpPr/>
          <p:nvPr/>
        </p:nvGrpSpPr>
        <p:grpSpPr>
          <a:xfrm>
            <a:off x="-6265" y="3700040"/>
            <a:ext cx="9150268" cy="2325488"/>
            <a:chOff x="-6265" y="4933386"/>
            <a:chExt cx="9150268" cy="3100651"/>
          </a:xfrm>
        </p:grpSpPr>
        <p:sp>
          <p:nvSpPr>
            <p:cNvPr id="3050" name="Google Shape;3050;p454"/>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1" name="Google Shape;3051;p454"/>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2" name="Google Shape;3052;p454"/>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053" name="Google Shape;3053;p454"/>
          <p:cNvSpPr txBox="1"/>
          <p:nvPr>
            <p:ph idx="1" type="body"/>
          </p:nvPr>
        </p:nvSpPr>
        <p:spPr>
          <a:xfrm>
            <a:off x="1792288" y="4025504"/>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
        <p:nvSpPr>
          <p:cNvPr id="3054" name="Google Shape;3054;p45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49" name="Shape 249"/>
        <p:cNvGrpSpPr/>
        <p:nvPr/>
      </p:nvGrpSpPr>
      <p:grpSpPr>
        <a:xfrm>
          <a:off x="0" y="0"/>
          <a:ext cx="0" cy="0"/>
          <a:chOff x="0" y="0"/>
          <a:chExt cx="0" cy="0"/>
        </a:xfrm>
      </p:grpSpPr>
      <p:sp>
        <p:nvSpPr>
          <p:cNvPr id="250" name="Google Shape;250;p44"/>
          <p:cNvSpPr/>
          <p:nvPr>
            <p:ph idx="2" type="pic"/>
          </p:nvPr>
        </p:nvSpPr>
        <p:spPr>
          <a:xfrm>
            <a:off x="457200" y="771524"/>
            <a:ext cx="4023300" cy="1889700"/>
          </a:xfrm>
          <a:prstGeom prst="rect">
            <a:avLst/>
          </a:prstGeom>
          <a:noFill/>
          <a:ln>
            <a:noFill/>
          </a:ln>
        </p:spPr>
      </p:sp>
      <p:sp>
        <p:nvSpPr>
          <p:cNvPr id="251" name="Google Shape;251;p44"/>
          <p:cNvSpPr/>
          <p:nvPr>
            <p:ph idx="3" type="pic"/>
          </p:nvPr>
        </p:nvSpPr>
        <p:spPr>
          <a:xfrm>
            <a:off x="4663440" y="771524"/>
            <a:ext cx="4023300" cy="1889700"/>
          </a:xfrm>
          <a:prstGeom prst="rect">
            <a:avLst/>
          </a:prstGeom>
          <a:noFill/>
          <a:ln>
            <a:noFill/>
          </a:ln>
        </p:spPr>
      </p:sp>
      <p:sp>
        <p:nvSpPr>
          <p:cNvPr id="252" name="Google Shape;252;p4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44"/>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4" name="Google Shape;254;p44"/>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5" name="Google Shape;255;p44"/>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6" name="Google Shape;256;p44"/>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7" name="Google Shape;257;p44"/>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55" name="Shape 3055"/>
        <p:cNvGrpSpPr/>
        <p:nvPr/>
      </p:nvGrpSpPr>
      <p:grpSpPr>
        <a:xfrm>
          <a:off x="0" y="0"/>
          <a:ext cx="0" cy="0"/>
          <a:chOff x="0" y="0"/>
          <a:chExt cx="0" cy="0"/>
        </a:xfrm>
      </p:grpSpPr>
      <p:sp>
        <p:nvSpPr>
          <p:cNvPr id="3056" name="Google Shape;3056;p45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61" name="Shape 3061"/>
        <p:cNvGrpSpPr/>
        <p:nvPr/>
      </p:nvGrpSpPr>
      <p:grpSpPr>
        <a:xfrm>
          <a:off x="0" y="0"/>
          <a:ext cx="0" cy="0"/>
          <a:chOff x="0" y="0"/>
          <a:chExt cx="0" cy="0"/>
        </a:xfrm>
      </p:grpSpPr>
      <p:sp>
        <p:nvSpPr>
          <p:cNvPr id="3062" name="Google Shape;3062;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3064" name="Google Shape;3064;p45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65" name="Google Shape;3065;p4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66" name="Shape 3066"/>
        <p:cNvGrpSpPr/>
        <p:nvPr/>
      </p:nvGrpSpPr>
      <p:grpSpPr>
        <a:xfrm>
          <a:off x="0" y="0"/>
          <a:ext cx="0" cy="0"/>
          <a:chOff x="0" y="0"/>
          <a:chExt cx="0" cy="0"/>
        </a:xfrm>
      </p:grpSpPr>
      <p:sp>
        <p:nvSpPr>
          <p:cNvPr id="3067" name="Google Shape;3067;p458"/>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3068" name="Google Shape;3068;p4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69" name="Shape 3069"/>
        <p:cNvGrpSpPr/>
        <p:nvPr/>
      </p:nvGrpSpPr>
      <p:grpSpPr>
        <a:xfrm>
          <a:off x="0" y="0"/>
          <a:ext cx="0" cy="0"/>
          <a:chOff x="0" y="0"/>
          <a:chExt cx="0" cy="0"/>
        </a:xfrm>
      </p:grpSpPr>
      <p:sp>
        <p:nvSpPr>
          <p:cNvPr id="3070" name="Google Shape;3070;p45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1" name="Google Shape;3071;p45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072" name="Google Shape;3072;p4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73" name="Shape 3073"/>
        <p:cNvGrpSpPr/>
        <p:nvPr/>
      </p:nvGrpSpPr>
      <p:grpSpPr>
        <a:xfrm>
          <a:off x="0" y="0"/>
          <a:ext cx="0" cy="0"/>
          <a:chOff x="0" y="0"/>
          <a:chExt cx="0" cy="0"/>
        </a:xfrm>
      </p:grpSpPr>
      <p:sp>
        <p:nvSpPr>
          <p:cNvPr id="3074" name="Google Shape;3074;p46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5" name="Google Shape;3075;p46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6" name="Google Shape;3076;p460"/>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7" name="Google Shape;3077;p4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78" name="Shape 3078"/>
        <p:cNvGrpSpPr/>
        <p:nvPr/>
      </p:nvGrpSpPr>
      <p:grpSpPr>
        <a:xfrm>
          <a:off x="0" y="0"/>
          <a:ext cx="0" cy="0"/>
          <a:chOff x="0" y="0"/>
          <a:chExt cx="0" cy="0"/>
        </a:xfrm>
      </p:grpSpPr>
      <p:sp>
        <p:nvSpPr>
          <p:cNvPr id="3079" name="Google Shape;3079;p461"/>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3080" name="Google Shape;3080;p4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81" name="Shape 3081"/>
        <p:cNvGrpSpPr/>
        <p:nvPr/>
      </p:nvGrpSpPr>
      <p:grpSpPr>
        <a:xfrm>
          <a:off x="0" y="0"/>
          <a:ext cx="0" cy="0"/>
          <a:chOff x="0" y="0"/>
          <a:chExt cx="0" cy="0"/>
        </a:xfrm>
      </p:grpSpPr>
      <p:sp>
        <p:nvSpPr>
          <p:cNvPr id="3082" name="Google Shape;3082;p46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083" name="Google Shape;3083;p46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84" name="Google Shape;3084;p4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85" name="Shape 3085"/>
        <p:cNvGrpSpPr/>
        <p:nvPr/>
      </p:nvGrpSpPr>
      <p:grpSpPr>
        <a:xfrm>
          <a:off x="0" y="0"/>
          <a:ext cx="0" cy="0"/>
          <a:chOff x="0" y="0"/>
          <a:chExt cx="0" cy="0"/>
        </a:xfrm>
      </p:grpSpPr>
      <p:sp>
        <p:nvSpPr>
          <p:cNvPr id="3086" name="Google Shape;3086;p463"/>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087" name="Google Shape;3087;p4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88" name="Shape 3088"/>
        <p:cNvGrpSpPr/>
        <p:nvPr/>
      </p:nvGrpSpPr>
      <p:grpSpPr>
        <a:xfrm>
          <a:off x="0" y="0"/>
          <a:ext cx="0" cy="0"/>
          <a:chOff x="0" y="0"/>
          <a:chExt cx="0" cy="0"/>
        </a:xfrm>
      </p:grpSpPr>
      <p:sp>
        <p:nvSpPr>
          <p:cNvPr id="3089" name="Google Shape;3089;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0" name="Google Shape;3090;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91" name="Google Shape;3091;p46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3092" name="Google Shape;3092;p464"/>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93" name="Google Shape;3093;p46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94" name="Google Shape;3094;p4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95" name="Shape 3095"/>
        <p:cNvGrpSpPr/>
        <p:nvPr/>
      </p:nvGrpSpPr>
      <p:grpSpPr>
        <a:xfrm>
          <a:off x="0" y="0"/>
          <a:ext cx="0" cy="0"/>
          <a:chOff x="0" y="0"/>
          <a:chExt cx="0" cy="0"/>
        </a:xfrm>
      </p:grpSpPr>
      <p:sp>
        <p:nvSpPr>
          <p:cNvPr id="3096" name="Google Shape;3096;p465"/>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97" name="Google Shape;3097;p4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58" name="Shape 258"/>
        <p:cNvGrpSpPr/>
        <p:nvPr/>
      </p:nvGrpSpPr>
      <p:grpSpPr>
        <a:xfrm>
          <a:off x="0" y="0"/>
          <a:ext cx="0" cy="0"/>
          <a:chOff x="0" y="0"/>
          <a:chExt cx="0" cy="0"/>
        </a:xfrm>
      </p:grpSpPr>
      <p:sp>
        <p:nvSpPr>
          <p:cNvPr id="259" name="Google Shape;259;p45"/>
          <p:cNvSpPr/>
          <p:nvPr>
            <p:ph idx="2" type="pic"/>
          </p:nvPr>
        </p:nvSpPr>
        <p:spPr>
          <a:xfrm>
            <a:off x="457200" y="771524"/>
            <a:ext cx="4023300" cy="1883700"/>
          </a:xfrm>
          <a:prstGeom prst="rect">
            <a:avLst/>
          </a:prstGeom>
          <a:noFill/>
          <a:ln>
            <a:noFill/>
          </a:ln>
        </p:spPr>
      </p:sp>
      <p:sp>
        <p:nvSpPr>
          <p:cNvPr id="260" name="Google Shape;260;p45"/>
          <p:cNvSpPr/>
          <p:nvPr>
            <p:ph idx="3" type="pic"/>
          </p:nvPr>
        </p:nvSpPr>
        <p:spPr>
          <a:xfrm>
            <a:off x="4663440" y="771524"/>
            <a:ext cx="4023300" cy="1883700"/>
          </a:xfrm>
          <a:prstGeom prst="rect">
            <a:avLst/>
          </a:prstGeom>
          <a:noFill/>
          <a:ln>
            <a:noFill/>
          </a:ln>
        </p:spPr>
      </p:sp>
      <p:sp>
        <p:nvSpPr>
          <p:cNvPr id="261" name="Google Shape;261;p4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62" name="Google Shape;262;p45"/>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3" name="Google Shape;263;p45"/>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4" name="Google Shape;264;p45"/>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5" name="Google Shape;265;p45"/>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66" name="Google Shape;266;p45"/>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7" name="Google Shape;267;p45"/>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8" name="Google Shape;268;p45"/>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98" name="Shape 3098"/>
        <p:cNvGrpSpPr/>
        <p:nvPr/>
      </p:nvGrpSpPr>
      <p:grpSpPr>
        <a:xfrm>
          <a:off x="0" y="0"/>
          <a:ext cx="0" cy="0"/>
          <a:chOff x="0" y="0"/>
          <a:chExt cx="0" cy="0"/>
        </a:xfrm>
      </p:grpSpPr>
      <p:sp>
        <p:nvSpPr>
          <p:cNvPr id="3099" name="Google Shape;3099;p466"/>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100" name="Google Shape;3100;p466"/>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101" name="Google Shape;3101;p4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2" name="Shape 3102"/>
        <p:cNvGrpSpPr/>
        <p:nvPr/>
      </p:nvGrpSpPr>
      <p:grpSpPr>
        <a:xfrm>
          <a:off x="0" y="0"/>
          <a:ext cx="0" cy="0"/>
          <a:chOff x="0" y="0"/>
          <a:chExt cx="0" cy="0"/>
        </a:xfrm>
      </p:grpSpPr>
      <p:sp>
        <p:nvSpPr>
          <p:cNvPr id="3103" name="Google Shape;3103;p4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5" name="Shape 3105"/>
        <p:cNvGrpSpPr/>
        <p:nvPr/>
      </p:nvGrpSpPr>
      <p:grpSpPr>
        <a:xfrm>
          <a:off x="0" y="0"/>
          <a:ext cx="0" cy="0"/>
          <a:chOff x="0" y="0"/>
          <a:chExt cx="0" cy="0"/>
        </a:xfrm>
      </p:grpSpPr>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06" name="Shape 3106"/>
        <p:cNvGrpSpPr/>
        <p:nvPr/>
      </p:nvGrpSpPr>
      <p:grpSpPr>
        <a:xfrm>
          <a:off x="0" y="0"/>
          <a:ext cx="0" cy="0"/>
          <a:chOff x="0" y="0"/>
          <a:chExt cx="0" cy="0"/>
        </a:xfrm>
      </p:grpSpPr>
      <p:sp>
        <p:nvSpPr>
          <p:cNvPr id="3107" name="Google Shape;3107;p470"/>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4000"/>
              <a:buChar char="●"/>
              <a:defRPr sz="4000"/>
            </a:lvl1pPr>
            <a:lvl2pPr lvl="1" algn="ctr">
              <a:spcBef>
                <a:spcPts val="0"/>
              </a:spcBef>
              <a:spcAft>
                <a:spcPts val="0"/>
              </a:spcAft>
              <a:buSzPts val="4000"/>
              <a:buChar char="○"/>
              <a:defRPr sz="4000"/>
            </a:lvl2pPr>
            <a:lvl3pPr lvl="2" algn="ctr">
              <a:spcBef>
                <a:spcPts val="0"/>
              </a:spcBef>
              <a:spcAft>
                <a:spcPts val="0"/>
              </a:spcAft>
              <a:buSzPts val="4000"/>
              <a:buChar char="■"/>
              <a:defRPr sz="4000"/>
            </a:lvl3pPr>
            <a:lvl4pPr lvl="3" algn="ctr">
              <a:spcBef>
                <a:spcPts val="0"/>
              </a:spcBef>
              <a:spcAft>
                <a:spcPts val="0"/>
              </a:spcAft>
              <a:buSzPts val="4000"/>
              <a:buChar char="●"/>
              <a:defRPr sz="4000"/>
            </a:lvl4pPr>
            <a:lvl5pPr lvl="4" algn="ctr">
              <a:spcBef>
                <a:spcPts val="0"/>
              </a:spcBef>
              <a:spcAft>
                <a:spcPts val="0"/>
              </a:spcAft>
              <a:buSzPts val="4000"/>
              <a:buChar char="○"/>
              <a:defRPr sz="4000"/>
            </a:lvl5pPr>
            <a:lvl6pPr lvl="5" algn="ctr">
              <a:spcBef>
                <a:spcPts val="0"/>
              </a:spcBef>
              <a:spcAft>
                <a:spcPts val="0"/>
              </a:spcAft>
              <a:buSzPts val="4000"/>
              <a:buChar char="■"/>
              <a:defRPr sz="4000"/>
            </a:lvl6pPr>
            <a:lvl7pPr lvl="6" algn="ctr">
              <a:spcBef>
                <a:spcPts val="0"/>
              </a:spcBef>
              <a:spcAft>
                <a:spcPts val="0"/>
              </a:spcAft>
              <a:buSzPts val="4000"/>
              <a:buChar char="●"/>
              <a:defRPr sz="4000"/>
            </a:lvl7pPr>
            <a:lvl8pPr lvl="7" algn="ctr">
              <a:spcBef>
                <a:spcPts val="0"/>
              </a:spcBef>
              <a:spcAft>
                <a:spcPts val="0"/>
              </a:spcAft>
              <a:buSzPts val="4000"/>
              <a:buChar char="○"/>
              <a:defRPr sz="4000"/>
            </a:lvl8pPr>
            <a:lvl9pPr lvl="8" algn="ctr">
              <a:spcBef>
                <a:spcPts val="0"/>
              </a:spcBef>
              <a:spcAft>
                <a:spcPts val="0"/>
              </a:spcAft>
              <a:buSzPts val="4000"/>
              <a:buChar char="■"/>
              <a:defRPr sz="4000"/>
            </a:lvl9pPr>
          </a:lstStyle>
          <a:p/>
        </p:txBody>
      </p:sp>
      <p:sp>
        <p:nvSpPr>
          <p:cNvPr id="3108" name="Google Shape;3108;p470"/>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2600"/>
              <a:buChar char="●"/>
              <a:defRPr sz="2600"/>
            </a:lvl1pPr>
            <a:lvl2pPr lvl="1" algn="ctr">
              <a:spcBef>
                <a:spcPts val="0"/>
              </a:spcBef>
              <a:spcAft>
                <a:spcPts val="0"/>
              </a:spcAft>
              <a:buSzPts val="2600"/>
              <a:buChar char="○"/>
              <a:defRPr sz="2600"/>
            </a:lvl2pPr>
            <a:lvl3pPr lvl="2" algn="ctr">
              <a:spcBef>
                <a:spcPts val="0"/>
              </a:spcBef>
              <a:spcAft>
                <a:spcPts val="0"/>
              </a:spcAft>
              <a:buSzPts val="2600"/>
              <a:buChar char="■"/>
              <a:defRPr sz="2600"/>
            </a:lvl3pPr>
            <a:lvl4pPr lvl="3" algn="ctr">
              <a:spcBef>
                <a:spcPts val="0"/>
              </a:spcBef>
              <a:spcAft>
                <a:spcPts val="0"/>
              </a:spcAft>
              <a:buSzPts val="2600"/>
              <a:buChar char="●"/>
              <a:defRPr sz="2600"/>
            </a:lvl4pPr>
            <a:lvl5pPr lvl="4" algn="ctr">
              <a:spcBef>
                <a:spcPts val="0"/>
              </a:spcBef>
              <a:spcAft>
                <a:spcPts val="0"/>
              </a:spcAft>
              <a:buSzPts val="2600"/>
              <a:buChar char="○"/>
              <a:defRPr sz="2600"/>
            </a:lvl5pPr>
            <a:lvl6pPr lvl="5" algn="ctr">
              <a:spcBef>
                <a:spcPts val="0"/>
              </a:spcBef>
              <a:spcAft>
                <a:spcPts val="0"/>
              </a:spcAft>
              <a:buSzPts val="2600"/>
              <a:buChar char="■"/>
              <a:defRPr sz="2600"/>
            </a:lvl6pPr>
            <a:lvl7pPr lvl="6" algn="ctr">
              <a:spcBef>
                <a:spcPts val="0"/>
              </a:spcBef>
              <a:spcAft>
                <a:spcPts val="0"/>
              </a:spcAft>
              <a:buSzPts val="2600"/>
              <a:buChar char="●"/>
              <a:defRPr sz="2600"/>
            </a:lvl7pPr>
            <a:lvl8pPr lvl="7" algn="ctr">
              <a:spcBef>
                <a:spcPts val="0"/>
              </a:spcBef>
              <a:spcAft>
                <a:spcPts val="0"/>
              </a:spcAft>
              <a:buSzPts val="2600"/>
              <a:buChar char="○"/>
              <a:defRPr sz="2600"/>
            </a:lvl8pPr>
            <a:lvl9pPr lvl="8" algn="ctr">
              <a:spcBef>
                <a:spcPts val="0"/>
              </a:spcBef>
              <a:spcAft>
                <a:spcPts val="0"/>
              </a:spcAft>
              <a:buSzPts val="2600"/>
              <a:buChar char="■"/>
              <a:defRPr sz="2600"/>
            </a:lvl9pPr>
          </a:lstStyle>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09" name="Shape 3109"/>
        <p:cNvGrpSpPr/>
        <p:nvPr/>
      </p:nvGrpSpPr>
      <p:grpSpPr>
        <a:xfrm>
          <a:off x="0" y="0"/>
          <a:ext cx="0" cy="0"/>
          <a:chOff x="0" y="0"/>
          <a:chExt cx="0" cy="0"/>
        </a:xfrm>
      </p:grpSpPr>
      <p:sp>
        <p:nvSpPr>
          <p:cNvPr id="3110" name="Google Shape;3110;p471"/>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1" name="Google Shape;3111;p471"/>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12" name="Shape 3112"/>
        <p:cNvGrpSpPr/>
        <p:nvPr/>
      </p:nvGrpSpPr>
      <p:grpSpPr>
        <a:xfrm>
          <a:off x="0" y="0"/>
          <a:ext cx="0" cy="0"/>
          <a:chOff x="0" y="0"/>
          <a:chExt cx="0" cy="0"/>
        </a:xfrm>
      </p:grpSpPr>
      <p:sp>
        <p:nvSpPr>
          <p:cNvPr id="3113" name="Google Shape;3113;p472"/>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4" name="Google Shape;3114;p472"/>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115" name="Google Shape;3115;p472"/>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sp>
        <p:nvSpPr>
          <p:cNvPr id="3117" name="Google Shape;3117;p473"/>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algn="ctr">
              <a:spcBef>
                <a:spcPts val="0"/>
              </a:spcBef>
              <a:spcAft>
                <a:spcPts val="0"/>
              </a:spcAft>
              <a:buSzPts val="2600"/>
              <a:buChar char="●"/>
              <a:defRPr sz="2600"/>
            </a:lvl1pPr>
            <a:lvl2pPr indent="-393700" lvl="1" marL="914400" algn="ctr">
              <a:spcBef>
                <a:spcPts val="0"/>
              </a:spcBef>
              <a:spcAft>
                <a:spcPts val="0"/>
              </a:spcAft>
              <a:buSzPts val="2600"/>
              <a:buChar char="○"/>
              <a:defRPr sz="2600"/>
            </a:lvl2pPr>
            <a:lvl3pPr indent="-393700" lvl="2" marL="1371600" algn="ctr">
              <a:spcBef>
                <a:spcPts val="0"/>
              </a:spcBef>
              <a:spcAft>
                <a:spcPts val="0"/>
              </a:spcAft>
              <a:buSzPts val="2600"/>
              <a:buChar char="■"/>
              <a:defRPr sz="2600"/>
            </a:lvl3pPr>
            <a:lvl4pPr indent="-393700" lvl="3" marL="1828800" algn="ctr">
              <a:spcBef>
                <a:spcPts val="0"/>
              </a:spcBef>
              <a:spcAft>
                <a:spcPts val="0"/>
              </a:spcAft>
              <a:buSzPts val="2600"/>
              <a:buChar char="●"/>
              <a:defRPr sz="2600"/>
            </a:lvl4pPr>
            <a:lvl5pPr indent="-393700" lvl="4" marL="2286000" algn="ctr">
              <a:spcBef>
                <a:spcPts val="0"/>
              </a:spcBef>
              <a:spcAft>
                <a:spcPts val="0"/>
              </a:spcAft>
              <a:buSzPts val="2600"/>
              <a:buChar char="○"/>
              <a:defRPr sz="2600"/>
            </a:lvl5pPr>
            <a:lvl6pPr indent="-393700" lvl="5" marL="2743200" algn="ctr">
              <a:spcBef>
                <a:spcPts val="0"/>
              </a:spcBef>
              <a:spcAft>
                <a:spcPts val="0"/>
              </a:spcAft>
              <a:buSzPts val="2600"/>
              <a:buChar char="■"/>
              <a:defRPr sz="2600"/>
            </a:lvl6pPr>
            <a:lvl7pPr indent="-393700" lvl="6" marL="3200400" algn="ctr">
              <a:spcBef>
                <a:spcPts val="0"/>
              </a:spcBef>
              <a:spcAft>
                <a:spcPts val="0"/>
              </a:spcAft>
              <a:buSzPts val="2600"/>
              <a:buChar char="●"/>
              <a:defRPr sz="2600"/>
            </a:lvl7pPr>
            <a:lvl8pPr indent="-393700" lvl="7" marL="3657600" algn="ctr">
              <a:spcBef>
                <a:spcPts val="0"/>
              </a:spcBef>
              <a:spcAft>
                <a:spcPts val="0"/>
              </a:spcAft>
              <a:buSzPts val="2600"/>
              <a:buChar char="○"/>
              <a:defRPr sz="2600"/>
            </a:lvl8pPr>
            <a:lvl9pPr indent="-393700" lvl="8" marL="4114800" algn="ctr">
              <a:spcBef>
                <a:spcPts val="0"/>
              </a:spcBef>
              <a:spcAft>
                <a:spcPts val="0"/>
              </a:spcAft>
              <a:buSzPts val="2600"/>
              <a:buChar char="■"/>
              <a:defRPr sz="2600"/>
            </a:lvl9pPr>
          </a:lstStyle>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22" name="Shape 3122"/>
        <p:cNvGrpSpPr/>
        <p:nvPr/>
      </p:nvGrpSpPr>
      <p:grpSpPr>
        <a:xfrm>
          <a:off x="0" y="0"/>
          <a:ext cx="0" cy="0"/>
          <a:chOff x="0" y="0"/>
          <a:chExt cx="0" cy="0"/>
        </a:xfrm>
      </p:grpSpPr>
      <p:sp>
        <p:nvSpPr>
          <p:cNvPr id="3123" name="Google Shape;3123;p475"/>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5"/>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5"/>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3126" name="Google Shape;3126;p475"/>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27" name="Google Shape;3127;p4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28" name="Shape 3128"/>
        <p:cNvGrpSpPr/>
        <p:nvPr/>
      </p:nvGrpSpPr>
      <p:grpSpPr>
        <a:xfrm>
          <a:off x="0" y="0"/>
          <a:ext cx="0" cy="0"/>
          <a:chOff x="0" y="0"/>
          <a:chExt cx="0" cy="0"/>
        </a:xfrm>
      </p:grpSpPr>
      <p:sp>
        <p:nvSpPr>
          <p:cNvPr id="3129" name="Google Shape;3129;p476"/>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6"/>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3131" name="Google Shape;3131;p4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32" name="Shape 3132"/>
        <p:cNvGrpSpPr/>
        <p:nvPr/>
      </p:nvGrpSpPr>
      <p:grpSpPr>
        <a:xfrm>
          <a:off x="0" y="0"/>
          <a:ext cx="0" cy="0"/>
          <a:chOff x="0" y="0"/>
          <a:chExt cx="0" cy="0"/>
        </a:xfrm>
      </p:grpSpPr>
      <p:sp>
        <p:nvSpPr>
          <p:cNvPr id="3133" name="Google Shape;3133;p47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34" name="Google Shape;3134;p47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457200" lvl="0" marL="457200">
              <a:spcBef>
                <a:spcPts val="0"/>
              </a:spcBef>
              <a:spcAft>
                <a:spcPts val="0"/>
              </a:spcAft>
              <a:buSzPts val="3600"/>
              <a:buChar char="●"/>
              <a:defRPr sz="3600"/>
            </a:lvl1pPr>
            <a:lvl2pPr indent="-419100" lvl="1" marL="914400">
              <a:spcBef>
                <a:spcPts val="1600"/>
              </a:spcBef>
              <a:spcAft>
                <a:spcPts val="0"/>
              </a:spcAft>
              <a:buSzPts val="3000"/>
              <a:buChar char="○"/>
              <a:defRPr sz="3000"/>
            </a:lvl2pPr>
            <a:lvl3pPr indent="-381000" lvl="2" marL="1371600">
              <a:spcBef>
                <a:spcPts val="1600"/>
              </a:spcBef>
              <a:spcAft>
                <a:spcPts val="0"/>
              </a:spcAft>
              <a:buSzPts val="2400"/>
              <a:buChar char="■"/>
              <a:defRPr sz="2400"/>
            </a:lvl3pPr>
            <a:lvl4pPr indent="-342900" lvl="3" marL="1828800">
              <a:spcBef>
                <a:spcPts val="1600"/>
              </a:spcBef>
              <a:spcAft>
                <a:spcPts val="0"/>
              </a:spcAft>
              <a:buSzPts val="1800"/>
              <a:buChar char="●"/>
              <a:defRPr sz="1800"/>
            </a:lvl4pPr>
            <a:lvl5pPr indent="-304800" lvl="4" marL="2286000">
              <a:spcBef>
                <a:spcPts val="1600"/>
              </a:spcBef>
              <a:spcAft>
                <a:spcPts val="0"/>
              </a:spcAft>
              <a:buSzPts val="1200"/>
              <a:buChar char="○"/>
              <a:defRPr sz="1200"/>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35" name="Google Shape;3135;p4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cxnSp>
        <p:nvCxnSpPr>
          <p:cNvPr id="3136" name="Google Shape;3136;p477"/>
          <p:cNvCxnSpPr/>
          <p:nvPr/>
        </p:nvCxnSpPr>
        <p:spPr>
          <a:xfrm>
            <a:off x="326275" y="1232625"/>
            <a:ext cx="8685900" cy="0"/>
          </a:xfrm>
          <a:prstGeom prst="straightConnector1">
            <a:avLst/>
          </a:prstGeom>
          <a:noFill/>
          <a:ln cap="flat" cmpd="sng" w="38100">
            <a:solidFill>
              <a:srgbClr val="073763"/>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69" name="Shape 269"/>
        <p:cNvGrpSpPr/>
        <p:nvPr/>
      </p:nvGrpSpPr>
      <p:grpSpPr>
        <a:xfrm>
          <a:off x="0" y="0"/>
          <a:ext cx="0" cy="0"/>
          <a:chOff x="0" y="0"/>
          <a:chExt cx="0" cy="0"/>
        </a:xfrm>
      </p:grpSpPr>
      <p:sp>
        <p:nvSpPr>
          <p:cNvPr id="270" name="Google Shape;270;p4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1" name="Google Shape;271;p46"/>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72" name="Google Shape;272;p46"/>
          <p:cNvSpPr/>
          <p:nvPr>
            <p:ph idx="3" type="pic"/>
          </p:nvPr>
        </p:nvSpPr>
        <p:spPr>
          <a:xfrm>
            <a:off x="457200" y="771524"/>
            <a:ext cx="2650200" cy="1902000"/>
          </a:xfrm>
          <a:prstGeom prst="rect">
            <a:avLst/>
          </a:prstGeom>
          <a:noFill/>
          <a:ln>
            <a:noFill/>
          </a:ln>
        </p:spPr>
      </p:sp>
      <p:sp>
        <p:nvSpPr>
          <p:cNvPr id="273" name="Google Shape;273;p46"/>
          <p:cNvSpPr/>
          <p:nvPr>
            <p:ph idx="4" type="pic"/>
          </p:nvPr>
        </p:nvSpPr>
        <p:spPr>
          <a:xfrm>
            <a:off x="3245003" y="772006"/>
            <a:ext cx="2650200" cy="1902000"/>
          </a:xfrm>
          <a:prstGeom prst="rect">
            <a:avLst/>
          </a:prstGeom>
          <a:noFill/>
          <a:ln>
            <a:noFill/>
          </a:ln>
        </p:spPr>
      </p:sp>
      <p:sp>
        <p:nvSpPr>
          <p:cNvPr id="274" name="Google Shape;274;p46"/>
          <p:cNvSpPr/>
          <p:nvPr>
            <p:ph idx="5" type="pic"/>
          </p:nvPr>
        </p:nvSpPr>
        <p:spPr>
          <a:xfrm>
            <a:off x="6036628" y="772032"/>
            <a:ext cx="2650200" cy="1902000"/>
          </a:xfrm>
          <a:prstGeom prst="rect">
            <a:avLst/>
          </a:prstGeom>
          <a:noFill/>
          <a:ln>
            <a:noFill/>
          </a:ln>
        </p:spPr>
      </p:sp>
      <p:sp>
        <p:nvSpPr>
          <p:cNvPr id="275" name="Google Shape;275;p46"/>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6" name="Google Shape;276;p46"/>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7" name="Google Shape;277;p46"/>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8" name="Google Shape;278;p46"/>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9" name="Google Shape;279;p46"/>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80" name="Google Shape;280;p46"/>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37" name="Shape 3137"/>
        <p:cNvGrpSpPr/>
        <p:nvPr/>
      </p:nvGrpSpPr>
      <p:grpSpPr>
        <a:xfrm>
          <a:off x="0" y="0"/>
          <a:ext cx="0" cy="0"/>
          <a:chOff x="0" y="0"/>
          <a:chExt cx="0" cy="0"/>
        </a:xfrm>
      </p:grpSpPr>
      <p:cxnSp>
        <p:nvCxnSpPr>
          <p:cNvPr id="3138" name="Google Shape;3138;p478"/>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39" name="Google Shape;3139;p47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0" name="Google Shape;3140;p478"/>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1" name="Google Shape;3141;p478"/>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2" name="Google Shape;3142;p4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43" name="Shape 3143"/>
        <p:cNvGrpSpPr/>
        <p:nvPr/>
      </p:nvGrpSpPr>
      <p:grpSpPr>
        <a:xfrm>
          <a:off x="0" y="0"/>
          <a:ext cx="0" cy="0"/>
          <a:chOff x="0" y="0"/>
          <a:chExt cx="0" cy="0"/>
        </a:xfrm>
      </p:grpSpPr>
      <p:sp>
        <p:nvSpPr>
          <p:cNvPr id="3144" name="Google Shape;3144;p47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5" name="Google Shape;3145;p4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46" name="Shape 3146"/>
        <p:cNvGrpSpPr/>
        <p:nvPr/>
      </p:nvGrpSpPr>
      <p:grpSpPr>
        <a:xfrm>
          <a:off x="0" y="0"/>
          <a:ext cx="0" cy="0"/>
          <a:chOff x="0" y="0"/>
          <a:chExt cx="0" cy="0"/>
        </a:xfrm>
      </p:grpSpPr>
      <p:cxnSp>
        <p:nvCxnSpPr>
          <p:cNvPr id="3147" name="Google Shape;3147;p480"/>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48" name="Google Shape;3148;p480"/>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49" name="Google Shape;3149;p480"/>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50" name="Google Shape;3150;p4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1" name="Shape 3151"/>
        <p:cNvGrpSpPr/>
        <p:nvPr/>
      </p:nvGrpSpPr>
      <p:grpSpPr>
        <a:xfrm>
          <a:off x="0" y="0"/>
          <a:ext cx="0" cy="0"/>
          <a:chOff x="0" y="0"/>
          <a:chExt cx="0" cy="0"/>
        </a:xfrm>
      </p:grpSpPr>
      <p:sp>
        <p:nvSpPr>
          <p:cNvPr id="3152" name="Google Shape;3152;p481"/>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3153" name="Google Shape;3153;p4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54" name="Shape 3154"/>
        <p:cNvGrpSpPr/>
        <p:nvPr/>
      </p:nvGrpSpPr>
      <p:grpSpPr>
        <a:xfrm>
          <a:off x="0" y="0"/>
          <a:ext cx="0" cy="0"/>
          <a:chOff x="0" y="0"/>
          <a:chExt cx="0" cy="0"/>
        </a:xfrm>
      </p:grpSpPr>
      <p:sp>
        <p:nvSpPr>
          <p:cNvPr id="3155" name="Google Shape;3155;p482"/>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482"/>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57" name="Google Shape;3157;p482"/>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3158" name="Google Shape;3158;p482"/>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59" name="Google Shape;3159;p48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0" name="Google Shape;3160;p4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1" name="Shape 3161"/>
        <p:cNvGrpSpPr/>
        <p:nvPr/>
      </p:nvGrpSpPr>
      <p:grpSpPr>
        <a:xfrm>
          <a:off x="0" y="0"/>
          <a:ext cx="0" cy="0"/>
          <a:chOff x="0" y="0"/>
          <a:chExt cx="0" cy="0"/>
        </a:xfrm>
      </p:grpSpPr>
      <p:sp>
        <p:nvSpPr>
          <p:cNvPr id="3162" name="Google Shape;3162;p48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63" name="Google Shape;3163;p4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64" name="Shape 3164"/>
        <p:cNvGrpSpPr/>
        <p:nvPr/>
      </p:nvGrpSpPr>
      <p:grpSpPr>
        <a:xfrm>
          <a:off x="0" y="0"/>
          <a:ext cx="0" cy="0"/>
          <a:chOff x="0" y="0"/>
          <a:chExt cx="0" cy="0"/>
        </a:xfrm>
      </p:grpSpPr>
      <p:cxnSp>
        <p:nvCxnSpPr>
          <p:cNvPr id="3165" name="Google Shape;3165;p484"/>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66" name="Google Shape;3166;p48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3167" name="Google Shape;3167;p48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8" name="Google Shape;3168;p4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69" name="Shape 3169"/>
        <p:cNvGrpSpPr/>
        <p:nvPr/>
      </p:nvGrpSpPr>
      <p:grpSpPr>
        <a:xfrm>
          <a:off x="0" y="0"/>
          <a:ext cx="0" cy="0"/>
          <a:chOff x="0" y="0"/>
          <a:chExt cx="0" cy="0"/>
        </a:xfrm>
      </p:grpSpPr>
      <p:sp>
        <p:nvSpPr>
          <p:cNvPr id="3170" name="Google Shape;3170;p4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1" name="Shape 3171"/>
        <p:cNvGrpSpPr/>
        <p:nvPr/>
      </p:nvGrpSpPr>
      <p:grpSpPr>
        <a:xfrm>
          <a:off x="0" y="0"/>
          <a:ext cx="0" cy="0"/>
          <a:chOff x="0" y="0"/>
          <a:chExt cx="0" cy="0"/>
        </a:xfrm>
      </p:grpSpPr>
      <p:sp>
        <p:nvSpPr>
          <p:cNvPr id="3172" name="Google Shape;3172;p4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marL="457200" algn="ctr">
              <a:spcBef>
                <a:spcPts val="0"/>
              </a:spcBef>
              <a:spcAft>
                <a:spcPts val="0"/>
              </a:spcAft>
              <a:buSzPts val="3000"/>
              <a:buNone/>
              <a:defRPr/>
            </a:lvl6pPr>
            <a:lvl7pPr lvl="6" marL="914400" algn="ctr">
              <a:spcBef>
                <a:spcPts val="0"/>
              </a:spcBef>
              <a:spcAft>
                <a:spcPts val="0"/>
              </a:spcAft>
              <a:buSzPts val="3000"/>
              <a:buNone/>
              <a:defRPr/>
            </a:lvl7pPr>
            <a:lvl8pPr lvl="7" marL="1371600" algn="ctr">
              <a:spcBef>
                <a:spcPts val="0"/>
              </a:spcBef>
              <a:spcAft>
                <a:spcPts val="0"/>
              </a:spcAft>
              <a:buSzPts val="3000"/>
              <a:buNone/>
              <a:defRPr/>
            </a:lvl8pPr>
            <a:lvl9pPr lvl="8" marL="1828800" algn="ctr">
              <a:spcBef>
                <a:spcPts val="0"/>
              </a:spcBef>
              <a:spcAft>
                <a:spcPts val="0"/>
              </a:spcAft>
              <a:buSzPts val="3000"/>
              <a:buNone/>
              <a:defRPr/>
            </a:lvl9pPr>
          </a:lstStyle>
          <a:p/>
        </p:txBody>
      </p:sp>
      <p:sp>
        <p:nvSpPr>
          <p:cNvPr id="3173" name="Google Shape;3173;p4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spcBef>
                <a:spcPts val="640"/>
              </a:spcBef>
              <a:spcAft>
                <a:spcPts val="0"/>
              </a:spcAft>
              <a:buClr>
                <a:srgbClr val="000000"/>
              </a:buClr>
              <a:buSzPts val="1800"/>
              <a:buFont typeface="Arial"/>
              <a:buChar char="●"/>
              <a:defRPr>
                <a:solidFill>
                  <a:srgbClr val="000000"/>
                </a:solidFill>
              </a:defRPr>
            </a:lvl1pPr>
            <a:lvl2pPr indent="-317500" lvl="1" marL="914400" algn="l">
              <a:spcBef>
                <a:spcPts val="560"/>
              </a:spcBef>
              <a:spcAft>
                <a:spcPts val="0"/>
              </a:spcAft>
              <a:buClr>
                <a:srgbClr val="000000"/>
              </a:buClr>
              <a:buSzPts val="1400"/>
              <a:buFont typeface="Arial"/>
              <a:buChar char="○"/>
              <a:defRPr>
                <a:solidFill>
                  <a:srgbClr val="000000"/>
                </a:solidFill>
              </a:defRPr>
            </a:lvl2pPr>
            <a:lvl3pPr indent="-317500" lvl="2" marL="1371600" algn="l">
              <a:spcBef>
                <a:spcPts val="480"/>
              </a:spcBef>
              <a:spcAft>
                <a:spcPts val="0"/>
              </a:spcAft>
              <a:buClr>
                <a:srgbClr val="000000"/>
              </a:buClr>
              <a:buSzPts val="1400"/>
              <a:buFont typeface="Arial"/>
              <a:buChar char="■"/>
              <a:defRPr>
                <a:solidFill>
                  <a:srgbClr val="000000"/>
                </a:solidFill>
              </a:defRPr>
            </a:lvl3pPr>
            <a:lvl4pPr indent="-317500" lvl="3" marL="1828800" algn="l">
              <a:spcBef>
                <a:spcPts val="400"/>
              </a:spcBef>
              <a:spcAft>
                <a:spcPts val="0"/>
              </a:spcAft>
              <a:buClr>
                <a:srgbClr val="000000"/>
              </a:buClr>
              <a:buSzPts val="1400"/>
              <a:buFont typeface="Arial"/>
              <a:buChar char="●"/>
              <a:defRPr>
                <a:solidFill>
                  <a:srgbClr val="000000"/>
                </a:solidFill>
              </a:defRPr>
            </a:lvl4pPr>
            <a:lvl5pPr indent="-317500" lvl="4" marL="2286000" algn="l">
              <a:spcBef>
                <a:spcPts val="400"/>
              </a:spcBef>
              <a:spcAft>
                <a:spcPts val="0"/>
              </a:spcAft>
              <a:buClr>
                <a:srgbClr val="000000"/>
              </a:buClr>
              <a:buSzPts val="1400"/>
              <a:buFont typeface="Arial"/>
              <a:buChar char="○"/>
              <a:defRPr>
                <a:solidFill>
                  <a:srgbClr val="000000"/>
                </a:solidFill>
              </a:defRPr>
            </a:lvl5pPr>
            <a:lvl6pPr indent="-317500" lvl="5" marL="2743200" algn="l">
              <a:spcBef>
                <a:spcPts val="400"/>
              </a:spcBef>
              <a:spcAft>
                <a:spcPts val="0"/>
              </a:spcAft>
              <a:buClr>
                <a:srgbClr val="000000"/>
              </a:buClr>
              <a:buSzPts val="1400"/>
              <a:buFont typeface="Arial"/>
              <a:buChar char="■"/>
              <a:defRPr>
                <a:solidFill>
                  <a:srgbClr val="000000"/>
                </a:solidFill>
              </a:defRPr>
            </a:lvl6pPr>
            <a:lvl7pPr indent="-317500" lvl="6" marL="3200400" algn="l">
              <a:spcBef>
                <a:spcPts val="1600"/>
              </a:spcBef>
              <a:spcAft>
                <a:spcPts val="0"/>
              </a:spcAft>
              <a:buClr>
                <a:srgbClr val="000000"/>
              </a:buClr>
              <a:buSzPts val="1400"/>
              <a:buFont typeface="Arial"/>
              <a:buChar char="●"/>
              <a:defRPr>
                <a:solidFill>
                  <a:srgbClr val="000000"/>
                </a:solidFill>
              </a:defRPr>
            </a:lvl7pPr>
            <a:lvl8pPr indent="-317500" lvl="7" marL="3657600" algn="l">
              <a:spcBef>
                <a:spcPts val="1600"/>
              </a:spcBef>
              <a:spcAft>
                <a:spcPts val="0"/>
              </a:spcAft>
              <a:buClr>
                <a:srgbClr val="000000"/>
              </a:buClr>
              <a:buSzPts val="1400"/>
              <a:buFont typeface="Arial"/>
              <a:buChar char="○"/>
              <a:defRPr>
                <a:solidFill>
                  <a:srgbClr val="000000"/>
                </a:solidFill>
              </a:defRPr>
            </a:lvl8pPr>
            <a:lvl9pPr indent="-317500" lvl="8" marL="4114800" algn="l">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77" name="Shape 3177"/>
        <p:cNvGrpSpPr/>
        <p:nvPr/>
      </p:nvGrpSpPr>
      <p:grpSpPr>
        <a:xfrm>
          <a:off x="0" y="0"/>
          <a:ext cx="0" cy="0"/>
          <a:chOff x="0" y="0"/>
          <a:chExt cx="0" cy="0"/>
        </a:xfrm>
      </p:grpSpPr>
      <p:sp>
        <p:nvSpPr>
          <p:cNvPr id="3178" name="Google Shape;3178;p48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79" name="Google Shape;3179;p48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81" name="Shape 281"/>
        <p:cNvGrpSpPr/>
        <p:nvPr/>
      </p:nvGrpSpPr>
      <p:grpSpPr>
        <a:xfrm>
          <a:off x="0" y="0"/>
          <a:ext cx="0" cy="0"/>
          <a:chOff x="0" y="0"/>
          <a:chExt cx="0" cy="0"/>
        </a:xfrm>
      </p:grpSpPr>
      <p:sp>
        <p:nvSpPr>
          <p:cNvPr id="282" name="Google Shape;282;p4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3" name="Google Shape;283;p47"/>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84" name="Google Shape;284;p47"/>
          <p:cNvSpPr/>
          <p:nvPr>
            <p:ph idx="3" type="pic"/>
          </p:nvPr>
        </p:nvSpPr>
        <p:spPr>
          <a:xfrm>
            <a:off x="457200" y="771524"/>
            <a:ext cx="2650200" cy="1883700"/>
          </a:xfrm>
          <a:prstGeom prst="rect">
            <a:avLst/>
          </a:prstGeom>
          <a:noFill/>
          <a:ln>
            <a:noFill/>
          </a:ln>
        </p:spPr>
      </p:sp>
      <p:sp>
        <p:nvSpPr>
          <p:cNvPr id="285" name="Google Shape;285;p47"/>
          <p:cNvSpPr/>
          <p:nvPr>
            <p:ph idx="4" type="pic"/>
          </p:nvPr>
        </p:nvSpPr>
        <p:spPr>
          <a:xfrm>
            <a:off x="3245003" y="772006"/>
            <a:ext cx="2650200" cy="1883700"/>
          </a:xfrm>
          <a:prstGeom prst="rect">
            <a:avLst/>
          </a:prstGeom>
          <a:noFill/>
          <a:ln>
            <a:noFill/>
          </a:ln>
        </p:spPr>
      </p:sp>
      <p:sp>
        <p:nvSpPr>
          <p:cNvPr id="286" name="Google Shape;286;p47"/>
          <p:cNvSpPr/>
          <p:nvPr>
            <p:ph idx="5" type="pic"/>
          </p:nvPr>
        </p:nvSpPr>
        <p:spPr>
          <a:xfrm>
            <a:off x="6036628" y="772032"/>
            <a:ext cx="2650200" cy="1883700"/>
          </a:xfrm>
          <a:prstGeom prst="rect">
            <a:avLst/>
          </a:prstGeom>
          <a:noFill/>
          <a:ln>
            <a:noFill/>
          </a:ln>
        </p:spPr>
      </p:sp>
      <p:sp>
        <p:nvSpPr>
          <p:cNvPr id="287" name="Google Shape;287;p47"/>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88" name="Google Shape;288;p47"/>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9" name="Google Shape;289;p47"/>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0" name="Google Shape;290;p47"/>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1" name="Google Shape;291;p47"/>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2" name="Google Shape;292;p47"/>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3" name="Google Shape;293;p47"/>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4" name="Google Shape;294;p47"/>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5" name="Google Shape;295;p47"/>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0" name="Shape 3180"/>
        <p:cNvGrpSpPr/>
        <p:nvPr/>
      </p:nvGrpSpPr>
      <p:grpSpPr>
        <a:xfrm>
          <a:off x="0" y="0"/>
          <a:ext cx="0" cy="0"/>
          <a:chOff x="0" y="0"/>
          <a:chExt cx="0" cy="0"/>
        </a:xfrm>
      </p:grpSpPr>
      <p:sp>
        <p:nvSpPr>
          <p:cNvPr id="3181" name="Google Shape;3181;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2" name="Google Shape;3182;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83" name="Shape 3183"/>
        <p:cNvGrpSpPr/>
        <p:nvPr/>
      </p:nvGrpSpPr>
      <p:grpSpPr>
        <a:xfrm>
          <a:off x="0" y="0"/>
          <a:ext cx="0" cy="0"/>
          <a:chOff x="0" y="0"/>
          <a:chExt cx="0" cy="0"/>
        </a:xfrm>
      </p:grpSpPr>
      <p:sp>
        <p:nvSpPr>
          <p:cNvPr id="3184" name="Google Shape;3184;p49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5" name="Google Shape;3185;p490"/>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186" name="Google Shape;3186;p490"/>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87" name="Shape 3187"/>
        <p:cNvGrpSpPr/>
        <p:nvPr/>
      </p:nvGrpSpPr>
      <p:grpSpPr>
        <a:xfrm>
          <a:off x="0" y="0"/>
          <a:ext cx="0" cy="0"/>
          <a:chOff x="0" y="0"/>
          <a:chExt cx="0" cy="0"/>
        </a:xfrm>
      </p:grpSpPr>
      <p:sp>
        <p:nvSpPr>
          <p:cNvPr id="3188" name="Google Shape;3188;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89" name="Shape 3189"/>
        <p:cNvGrpSpPr/>
        <p:nvPr/>
      </p:nvGrpSpPr>
      <p:grpSpPr>
        <a:xfrm>
          <a:off x="0" y="0"/>
          <a:ext cx="0" cy="0"/>
          <a:chOff x="0" y="0"/>
          <a:chExt cx="0" cy="0"/>
        </a:xfrm>
      </p:grpSpPr>
      <p:sp>
        <p:nvSpPr>
          <p:cNvPr id="3190" name="Google Shape;3190;p492"/>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1" name="Shape 3191"/>
        <p:cNvGrpSpPr/>
        <p:nvPr/>
      </p:nvGrpSpPr>
      <p:grpSpPr>
        <a:xfrm>
          <a:off x="0" y="0"/>
          <a:ext cx="0" cy="0"/>
          <a:chOff x="0" y="0"/>
          <a:chExt cx="0" cy="0"/>
        </a:xfrm>
      </p:grpSpPr>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198" name="Shape 3198"/>
        <p:cNvGrpSpPr/>
        <p:nvPr/>
      </p:nvGrpSpPr>
      <p:grpSpPr>
        <a:xfrm>
          <a:off x="0" y="0"/>
          <a:ext cx="0" cy="0"/>
          <a:chOff x="0" y="0"/>
          <a:chExt cx="0" cy="0"/>
        </a:xfrm>
      </p:grpSpPr>
      <p:sp>
        <p:nvSpPr>
          <p:cNvPr id="3199" name="Google Shape;3199;p49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0" name="Shape 3200"/>
        <p:cNvGrpSpPr/>
        <p:nvPr/>
      </p:nvGrpSpPr>
      <p:grpSpPr>
        <a:xfrm>
          <a:off x="0" y="0"/>
          <a:ext cx="0" cy="0"/>
          <a:chOff x="0" y="0"/>
          <a:chExt cx="0" cy="0"/>
        </a:xfrm>
      </p:grpSpPr>
      <p:sp>
        <p:nvSpPr>
          <p:cNvPr id="3201" name="Google Shape;3201;p496"/>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2" name="Google Shape;3202;p496"/>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03" name="Shape 3203"/>
        <p:cNvGrpSpPr/>
        <p:nvPr/>
      </p:nvGrpSpPr>
      <p:grpSpPr>
        <a:xfrm>
          <a:off x="0" y="0"/>
          <a:ext cx="0" cy="0"/>
          <a:chOff x="0" y="0"/>
          <a:chExt cx="0" cy="0"/>
        </a:xfrm>
      </p:grpSpPr>
      <p:sp>
        <p:nvSpPr>
          <p:cNvPr id="3204" name="Google Shape;3204;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5" name="Google Shape;3205;p497"/>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06" name="Shape 3206"/>
        <p:cNvGrpSpPr/>
        <p:nvPr/>
      </p:nvGrpSpPr>
      <p:grpSpPr>
        <a:xfrm>
          <a:off x="0" y="0"/>
          <a:ext cx="0" cy="0"/>
          <a:chOff x="0" y="0"/>
          <a:chExt cx="0" cy="0"/>
        </a:xfrm>
      </p:grpSpPr>
      <p:sp>
        <p:nvSpPr>
          <p:cNvPr id="3207" name="Google Shape;3207;p498"/>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08" name="Google Shape;3208;p498"/>
          <p:cNvSpPr/>
          <p:nvPr>
            <p:ph idx="2" type="pic"/>
          </p:nvPr>
        </p:nvSpPr>
        <p:spPr>
          <a:xfrm>
            <a:off x="1792801" y="459049"/>
            <a:ext cx="5486400" cy="3087000"/>
          </a:xfrm>
          <a:prstGeom prst="rect">
            <a:avLst/>
          </a:prstGeom>
          <a:noFill/>
          <a:ln>
            <a:noFill/>
          </a:ln>
        </p:spPr>
        <p:txBody>
          <a:bodyPr anchorCtr="0" anchor="t" bIns="76025" lIns="76025" spcFirstLastPara="1" rIns="76025" wrap="square" tIns="76025">
            <a:noAutofit/>
          </a:bodyPr>
          <a:lstStyle>
            <a:lvl1pPr indent="0" lvl="0" marL="0" marR="0" algn="l">
              <a:spcBef>
                <a:spcPts val="0"/>
              </a:spcBef>
              <a:spcAft>
                <a:spcPts val="0"/>
              </a:spcAft>
              <a:buClr>
                <a:schemeClr val="dk1"/>
              </a:buClr>
              <a:buSzPts val="1200"/>
              <a:buFont typeface="Arial"/>
              <a:buNone/>
              <a:defRPr b="0" i="0" sz="2700" u="none" cap="none" strike="noStrike">
                <a:solidFill>
                  <a:schemeClr val="dk1"/>
                </a:solidFill>
                <a:latin typeface="Arial"/>
                <a:ea typeface="Arial"/>
                <a:cs typeface="Arial"/>
                <a:sym typeface="Arial"/>
              </a:defRPr>
            </a:lvl1pPr>
            <a:lvl2pPr indent="0" lvl="1" marL="381000" marR="0" algn="l">
              <a:spcBef>
                <a:spcPts val="0"/>
              </a:spcBef>
              <a:spcAft>
                <a:spcPts val="0"/>
              </a:spcAft>
              <a:buClr>
                <a:schemeClr val="dk1"/>
              </a:buClr>
              <a:buSzPts val="1200"/>
              <a:buFont typeface="Arial"/>
              <a:buNone/>
              <a:defRPr b="0" i="0" sz="2300" u="none" cap="none" strike="noStrike">
                <a:solidFill>
                  <a:schemeClr val="dk1"/>
                </a:solidFill>
                <a:latin typeface="Arial"/>
                <a:ea typeface="Arial"/>
                <a:cs typeface="Arial"/>
                <a:sym typeface="Arial"/>
              </a:defRPr>
            </a:lvl2pPr>
            <a:lvl3pPr indent="0" lvl="2" marL="762000" marR="0" algn="l">
              <a:spcBef>
                <a:spcPts val="0"/>
              </a:spcBef>
              <a:spcAft>
                <a:spcPts val="0"/>
              </a:spcAft>
              <a:buClr>
                <a:schemeClr val="dk1"/>
              </a:buClr>
              <a:buSzPts val="1200"/>
              <a:buFont typeface="Arial"/>
              <a:buNone/>
              <a:defRPr b="0" i="0" sz="2000" u="none" cap="none" strike="noStrike">
                <a:solidFill>
                  <a:schemeClr val="dk1"/>
                </a:solidFill>
                <a:latin typeface="Arial"/>
                <a:ea typeface="Arial"/>
                <a:cs typeface="Arial"/>
                <a:sym typeface="Arial"/>
              </a:defRPr>
            </a:lvl3pPr>
            <a:lvl4pPr indent="0" lvl="3" marL="1143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4pPr>
            <a:lvl5pPr indent="0" lvl="4" marL="1524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5pPr>
            <a:lvl6pPr indent="0" lvl="5" marL="1905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6pPr>
            <a:lvl7pPr indent="0" lvl="6" marL="2286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7pPr>
            <a:lvl8pPr indent="0" lvl="7" marL="2667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8pPr>
            <a:lvl9pPr indent="0" lvl="8" marL="30353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9pPr>
          </a:lstStyle>
          <a:p/>
        </p:txBody>
      </p:sp>
      <p:sp>
        <p:nvSpPr>
          <p:cNvPr id="3209" name="Google Shape;3209;p498"/>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0" name="Shape 3210"/>
        <p:cNvGrpSpPr/>
        <p:nvPr/>
      </p:nvGrpSpPr>
      <p:grpSpPr>
        <a:xfrm>
          <a:off x="0" y="0"/>
          <a:ext cx="0" cy="0"/>
          <a:chOff x="0" y="0"/>
          <a:chExt cx="0" cy="0"/>
        </a:xfrm>
      </p:grpSpPr>
      <p:sp>
        <p:nvSpPr>
          <p:cNvPr id="3211" name="Google Shape;3211;p499"/>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2" name="Google Shape;3212;p499"/>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700"/>
            </a:lvl1pPr>
            <a:lvl2pPr indent="-304800" lvl="1" marL="914400">
              <a:spcBef>
                <a:spcPts val="0"/>
              </a:spcBef>
              <a:spcAft>
                <a:spcPts val="0"/>
              </a:spcAft>
              <a:buSzPts val="1200"/>
              <a:buChar char="○"/>
              <a:defRPr sz="2300"/>
            </a:lvl2pPr>
            <a:lvl3pPr indent="-304800" lvl="2" marL="1371600">
              <a:spcBef>
                <a:spcPts val="0"/>
              </a:spcBef>
              <a:spcAft>
                <a:spcPts val="0"/>
              </a:spcAft>
              <a:buSzPts val="1200"/>
              <a:buChar char="■"/>
              <a:defRPr sz="2000"/>
            </a:lvl3pPr>
            <a:lvl4pPr indent="-304800" lvl="3" marL="1828800">
              <a:spcBef>
                <a:spcPts val="0"/>
              </a:spcBef>
              <a:spcAft>
                <a:spcPts val="0"/>
              </a:spcAft>
              <a:buSzPts val="1200"/>
              <a:buChar char="●"/>
              <a:defRPr sz="1700"/>
            </a:lvl4pPr>
            <a:lvl5pPr indent="-304800" lvl="4" marL="2286000">
              <a:spcBef>
                <a:spcPts val="0"/>
              </a:spcBef>
              <a:spcAft>
                <a:spcPts val="0"/>
              </a:spcAft>
              <a:buSzPts val="1200"/>
              <a:buChar char="○"/>
              <a:defRPr sz="1700"/>
            </a:lvl5pPr>
            <a:lvl6pPr indent="-304800" lvl="5" marL="2743200">
              <a:spcBef>
                <a:spcPts val="0"/>
              </a:spcBef>
              <a:spcAft>
                <a:spcPts val="0"/>
              </a:spcAft>
              <a:buSzPts val="1200"/>
              <a:buChar char="■"/>
              <a:defRPr sz="1700"/>
            </a:lvl6pPr>
            <a:lvl7pPr indent="-304800" lvl="6" marL="3200400">
              <a:spcBef>
                <a:spcPts val="0"/>
              </a:spcBef>
              <a:spcAft>
                <a:spcPts val="0"/>
              </a:spcAft>
              <a:buSzPts val="1200"/>
              <a:buChar char="●"/>
              <a:defRPr sz="1700"/>
            </a:lvl7pPr>
            <a:lvl8pPr indent="-304800" lvl="7" marL="3657600">
              <a:spcBef>
                <a:spcPts val="0"/>
              </a:spcBef>
              <a:spcAft>
                <a:spcPts val="0"/>
              </a:spcAft>
              <a:buSzPts val="1200"/>
              <a:buChar char="○"/>
              <a:defRPr sz="1700"/>
            </a:lvl8pPr>
            <a:lvl9pPr indent="-304800" lvl="8" marL="4114800">
              <a:spcBef>
                <a:spcPts val="0"/>
              </a:spcBef>
              <a:spcAft>
                <a:spcPts val="0"/>
              </a:spcAft>
              <a:buSzPts val="1200"/>
              <a:buChar char="■"/>
              <a:defRPr sz="1700"/>
            </a:lvl9pPr>
          </a:lstStyle>
          <a:p/>
        </p:txBody>
      </p:sp>
      <p:sp>
        <p:nvSpPr>
          <p:cNvPr id="3213" name="Google Shape;3213;p499"/>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96" name="Shape 296"/>
        <p:cNvGrpSpPr/>
        <p:nvPr/>
      </p:nvGrpSpPr>
      <p:grpSpPr>
        <a:xfrm>
          <a:off x="0" y="0"/>
          <a:ext cx="0" cy="0"/>
          <a:chOff x="0" y="0"/>
          <a:chExt cx="0" cy="0"/>
        </a:xfrm>
      </p:grpSpPr>
      <p:sp>
        <p:nvSpPr>
          <p:cNvPr id="297" name="Google Shape;297;p4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98" name="Google Shape;298;p4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4" name="Shape 3214"/>
        <p:cNvGrpSpPr/>
        <p:nvPr/>
      </p:nvGrpSpPr>
      <p:grpSpPr>
        <a:xfrm>
          <a:off x="0" y="0"/>
          <a:ext cx="0" cy="0"/>
          <a:chOff x="0" y="0"/>
          <a:chExt cx="0" cy="0"/>
        </a:xfrm>
      </p:grpSpPr>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15" name="Shape 3215"/>
        <p:cNvGrpSpPr/>
        <p:nvPr/>
      </p:nvGrpSpPr>
      <p:grpSpPr>
        <a:xfrm>
          <a:off x="0" y="0"/>
          <a:ext cx="0" cy="0"/>
          <a:chOff x="0" y="0"/>
          <a:chExt cx="0" cy="0"/>
        </a:xfrm>
      </p:grpSpPr>
      <p:sp>
        <p:nvSpPr>
          <p:cNvPr id="3216" name="Google Shape;3216;p501"/>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17" name="Shape 3217"/>
        <p:cNvGrpSpPr/>
        <p:nvPr/>
      </p:nvGrpSpPr>
      <p:grpSpPr>
        <a:xfrm>
          <a:off x="0" y="0"/>
          <a:ext cx="0" cy="0"/>
          <a:chOff x="0" y="0"/>
          <a:chExt cx="0" cy="0"/>
        </a:xfrm>
      </p:grpSpPr>
      <p:sp>
        <p:nvSpPr>
          <p:cNvPr id="3218" name="Google Shape;3218;p502"/>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spcBef>
                <a:spcPts val="0"/>
              </a:spcBef>
              <a:spcAft>
                <a:spcPts val="0"/>
              </a:spcAft>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9" name="Google Shape;3219;p502"/>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0" name="Google Shape;3220;p502"/>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
        <p:nvSpPr>
          <p:cNvPr id="3221" name="Google Shape;3221;p502"/>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2" name="Google Shape;3222;p502"/>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23" name="Shape 3223"/>
        <p:cNvGrpSpPr/>
        <p:nvPr/>
      </p:nvGrpSpPr>
      <p:grpSpPr>
        <a:xfrm>
          <a:off x="0" y="0"/>
          <a:ext cx="0" cy="0"/>
          <a:chOff x="0" y="0"/>
          <a:chExt cx="0" cy="0"/>
        </a:xfrm>
      </p:grpSpPr>
      <p:sp>
        <p:nvSpPr>
          <p:cNvPr id="3224" name="Google Shape;3224;p503"/>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25" name="Google Shape;3225;p503"/>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
        <p:nvSpPr>
          <p:cNvPr id="3226" name="Google Shape;3226;p503"/>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27" name="Shape 3227"/>
        <p:cNvGrpSpPr/>
        <p:nvPr/>
      </p:nvGrpSpPr>
      <p:grpSpPr>
        <a:xfrm>
          <a:off x="0" y="0"/>
          <a:ext cx="0" cy="0"/>
          <a:chOff x="0" y="0"/>
          <a:chExt cx="0" cy="0"/>
        </a:xfrm>
      </p:grpSpPr>
      <p:sp>
        <p:nvSpPr>
          <p:cNvPr id="3228" name="Google Shape;3228;p504"/>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spcBef>
                <a:spcPts val="0"/>
              </a:spcBef>
              <a:spcAft>
                <a:spcPts val="0"/>
              </a:spcAft>
              <a:buSzPts val="1200"/>
              <a:buChar char="●"/>
              <a:defRPr b="1" sz="3300" cap="small"/>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29" name="Google Shape;3229;p504"/>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sz="1700"/>
            </a:lvl1pPr>
            <a:lvl2pPr indent="-228600" lvl="1" marL="914400">
              <a:spcBef>
                <a:spcPts val="0"/>
              </a:spcBef>
              <a:spcAft>
                <a:spcPts val="0"/>
              </a:spcAft>
              <a:buSzPts val="1200"/>
              <a:buFont typeface="Arial"/>
              <a:buNone/>
              <a:defRPr sz="1500"/>
            </a:lvl2pPr>
            <a:lvl3pPr indent="-228600" lvl="2" marL="1371600">
              <a:spcBef>
                <a:spcPts val="0"/>
              </a:spcBef>
              <a:spcAft>
                <a:spcPts val="0"/>
              </a:spcAft>
              <a:buSzPts val="1200"/>
              <a:buFont typeface="Arial"/>
              <a:buNone/>
              <a:defRPr sz="1300"/>
            </a:lvl3pPr>
            <a:lvl4pPr indent="-228600" lvl="3" marL="1828800">
              <a:spcBef>
                <a:spcPts val="0"/>
              </a:spcBef>
              <a:spcAft>
                <a:spcPts val="0"/>
              </a:spcAft>
              <a:buSzPts val="1200"/>
              <a:buFont typeface="Arial"/>
              <a:buNone/>
              <a:defRPr sz="1200"/>
            </a:lvl4pPr>
            <a:lvl5pPr indent="-228600" lvl="4" marL="2286000">
              <a:spcBef>
                <a:spcPts val="0"/>
              </a:spcBef>
              <a:spcAft>
                <a:spcPts val="0"/>
              </a:spcAft>
              <a:buSzPts val="1200"/>
              <a:buFont typeface="Arial"/>
              <a:buNone/>
              <a:defRPr sz="1200"/>
            </a:lvl5pPr>
            <a:lvl6pPr indent="-228600" lvl="5" marL="2743200">
              <a:spcBef>
                <a:spcPts val="0"/>
              </a:spcBef>
              <a:spcAft>
                <a:spcPts val="0"/>
              </a:spcAft>
              <a:buSzPts val="1200"/>
              <a:buFont typeface="Arial"/>
              <a:buNone/>
              <a:defRPr sz="1200"/>
            </a:lvl6pPr>
            <a:lvl7pPr indent="-228600" lvl="6" marL="3200400">
              <a:spcBef>
                <a:spcPts val="0"/>
              </a:spcBef>
              <a:spcAft>
                <a:spcPts val="0"/>
              </a:spcAft>
              <a:buSzPts val="1200"/>
              <a:buFont typeface="Arial"/>
              <a:buNone/>
              <a:defRPr sz="1200"/>
            </a:lvl7pPr>
            <a:lvl8pPr indent="-228600" lvl="7" marL="3657600">
              <a:spcBef>
                <a:spcPts val="0"/>
              </a:spcBef>
              <a:spcAft>
                <a:spcPts val="0"/>
              </a:spcAft>
              <a:buSzPts val="1200"/>
              <a:buFont typeface="Arial"/>
              <a:buNone/>
              <a:defRPr sz="1200"/>
            </a:lvl8pPr>
            <a:lvl9pPr indent="-228600" lvl="8" marL="4114800">
              <a:spcBef>
                <a:spcPts val="0"/>
              </a:spcBef>
              <a:spcAft>
                <a:spcPts val="0"/>
              </a:spcAft>
              <a:buSzPts val="1200"/>
              <a:buFont typeface="Arial"/>
              <a:buNone/>
              <a:defRPr sz="12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0" name="Shape 3230"/>
        <p:cNvGrpSpPr/>
        <p:nvPr/>
      </p:nvGrpSpPr>
      <p:grpSpPr>
        <a:xfrm>
          <a:off x="0" y="0"/>
          <a:ext cx="0" cy="0"/>
          <a:chOff x="0" y="0"/>
          <a:chExt cx="0" cy="0"/>
        </a:xfrm>
      </p:grpSpPr>
      <p:sp>
        <p:nvSpPr>
          <p:cNvPr id="3231" name="Google Shape;3231;p50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33" name="Shape 3233"/>
        <p:cNvGrpSpPr/>
        <p:nvPr/>
      </p:nvGrpSpPr>
      <p:grpSpPr>
        <a:xfrm>
          <a:off x="0" y="0"/>
          <a:ext cx="0" cy="0"/>
          <a:chOff x="0" y="0"/>
          <a:chExt cx="0" cy="0"/>
        </a:xfrm>
      </p:grpSpPr>
      <p:sp>
        <p:nvSpPr>
          <p:cNvPr id="3234" name="Google Shape;3234;p506"/>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35" name="Google Shape;3235;p506"/>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indent="0" lvl="0" mar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indent="0" lvl="1" marL="381000"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indent="0" lvl="2" marL="762000"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indent="0" lvl="3" marL="1143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indent="0" lvl="4" marL="1524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indent="0" lvl="5" marL="1905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indent="0" lvl="6" marL="2286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indent="0" lvl="7" marL="2667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indent="0" lvl="8" marL="30353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42" name="Google Shape;3242;p50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43" name="Google Shape;3243;p5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44" name="Shape 3244"/>
        <p:cNvGrpSpPr/>
        <p:nvPr/>
      </p:nvGrpSpPr>
      <p:grpSpPr>
        <a:xfrm>
          <a:off x="0" y="0"/>
          <a:ext cx="0" cy="0"/>
          <a:chOff x="0" y="0"/>
          <a:chExt cx="0" cy="0"/>
        </a:xfrm>
      </p:grpSpPr>
      <p:sp>
        <p:nvSpPr>
          <p:cNvPr id="3245" name="Google Shape;3245;p50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46" name="Google Shape;3246;p50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49" name="Google Shape;3249;p5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50" name="Google Shape;3250;p5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308" name="Shape 308"/>
        <p:cNvGrpSpPr/>
        <p:nvPr/>
      </p:nvGrpSpPr>
      <p:grpSpPr>
        <a:xfrm>
          <a:off x="0" y="0"/>
          <a:ext cx="0" cy="0"/>
          <a:chOff x="0" y="0"/>
          <a:chExt cx="0" cy="0"/>
        </a:xfrm>
      </p:grpSpPr>
      <p:pic>
        <p:nvPicPr>
          <p:cNvPr id="309" name="Google Shape;309;p50"/>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310" name="Google Shape;310;p50"/>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11" name="Google Shape;311;p50"/>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312" name="Google Shape;312;p50"/>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3" name="Google Shape;313;p5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a:solidFill>
                  <a:schemeClr val="dk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4" name="Google Shape;314;p5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5" name="Google Shape;315;p5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6" name="Google Shape;316;p5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3" name="Google Shape;3253;p51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4" name="Google Shape;3254;p51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5" name="Google Shape;3255;p5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56" name="Shape 3256"/>
        <p:cNvGrpSpPr/>
        <p:nvPr/>
      </p:nvGrpSpPr>
      <p:grpSpPr>
        <a:xfrm>
          <a:off x="0" y="0"/>
          <a:ext cx="0" cy="0"/>
          <a:chOff x="0" y="0"/>
          <a:chExt cx="0" cy="0"/>
        </a:xfrm>
      </p:grpSpPr>
      <p:sp>
        <p:nvSpPr>
          <p:cNvPr id="3257" name="Google Shape;3257;p5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8" name="Google Shape;3258;p5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9" name="Shape 3259"/>
        <p:cNvGrpSpPr/>
        <p:nvPr/>
      </p:nvGrpSpPr>
      <p:grpSpPr>
        <a:xfrm>
          <a:off x="0" y="0"/>
          <a:ext cx="0" cy="0"/>
          <a:chOff x="0" y="0"/>
          <a:chExt cx="0" cy="0"/>
        </a:xfrm>
      </p:grpSpPr>
      <p:sp>
        <p:nvSpPr>
          <p:cNvPr id="3260" name="Google Shape;3260;p51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61" name="Google Shape;3261;p51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62" name="Google Shape;3262;p5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3" name="Shape 3263"/>
        <p:cNvGrpSpPr/>
        <p:nvPr/>
      </p:nvGrpSpPr>
      <p:grpSpPr>
        <a:xfrm>
          <a:off x="0" y="0"/>
          <a:ext cx="0" cy="0"/>
          <a:chOff x="0" y="0"/>
          <a:chExt cx="0" cy="0"/>
        </a:xfrm>
      </p:grpSpPr>
      <p:sp>
        <p:nvSpPr>
          <p:cNvPr id="3264" name="Google Shape;3264;p51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265" name="Google Shape;3265;p5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66" name="Shape 3266"/>
        <p:cNvGrpSpPr/>
        <p:nvPr/>
      </p:nvGrpSpPr>
      <p:grpSpPr>
        <a:xfrm>
          <a:off x="0" y="0"/>
          <a:ext cx="0" cy="0"/>
          <a:chOff x="0" y="0"/>
          <a:chExt cx="0" cy="0"/>
        </a:xfrm>
      </p:grpSpPr>
      <p:sp>
        <p:nvSpPr>
          <p:cNvPr id="3267" name="Google Shape;3267;p5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269" name="Google Shape;3269;p51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0" name="Google Shape;3270;p51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71" name="Google Shape;3271;p5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2" name="Shape 3272"/>
        <p:cNvGrpSpPr/>
        <p:nvPr/>
      </p:nvGrpSpPr>
      <p:grpSpPr>
        <a:xfrm>
          <a:off x="0" y="0"/>
          <a:ext cx="0" cy="0"/>
          <a:chOff x="0" y="0"/>
          <a:chExt cx="0" cy="0"/>
        </a:xfrm>
      </p:grpSpPr>
      <p:sp>
        <p:nvSpPr>
          <p:cNvPr id="3273" name="Google Shape;3273;p51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274" name="Google Shape;3274;p5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75" name="Shape 3275"/>
        <p:cNvGrpSpPr/>
        <p:nvPr/>
      </p:nvGrpSpPr>
      <p:grpSpPr>
        <a:xfrm>
          <a:off x="0" y="0"/>
          <a:ext cx="0" cy="0"/>
          <a:chOff x="0" y="0"/>
          <a:chExt cx="0" cy="0"/>
        </a:xfrm>
      </p:grpSpPr>
      <p:sp>
        <p:nvSpPr>
          <p:cNvPr id="3276" name="Google Shape;3276;p51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277" name="Google Shape;3277;p51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278" name="Google Shape;3278;p5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79" name="Shape 3279"/>
        <p:cNvGrpSpPr/>
        <p:nvPr/>
      </p:nvGrpSpPr>
      <p:grpSpPr>
        <a:xfrm>
          <a:off x="0" y="0"/>
          <a:ext cx="0" cy="0"/>
          <a:chOff x="0" y="0"/>
          <a:chExt cx="0" cy="0"/>
        </a:xfrm>
      </p:grpSpPr>
      <p:sp>
        <p:nvSpPr>
          <p:cNvPr id="3280" name="Google Shape;3280;p5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291" name="Shape 3291"/>
        <p:cNvGrpSpPr/>
        <p:nvPr/>
      </p:nvGrpSpPr>
      <p:grpSpPr>
        <a:xfrm>
          <a:off x="0" y="0"/>
          <a:ext cx="0" cy="0"/>
          <a:chOff x="0" y="0"/>
          <a:chExt cx="0" cy="0"/>
        </a:xfrm>
      </p:grpSpPr>
      <p:sp>
        <p:nvSpPr>
          <p:cNvPr id="3292" name="Google Shape;3292;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3" name="Google Shape;3293;p520"/>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4" name="Google Shape;3294;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5" name="Google Shape;3295;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6" name="Google Shape;3296;p520"/>
          <p:cNvSpPr/>
          <p:nvPr/>
        </p:nvSpPr>
        <p:spPr>
          <a:xfrm>
            <a:off x="345440" y="2206951"/>
            <a:ext cx="71478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p:nvPr/>
        </p:nvSpPr>
        <p:spPr>
          <a:xfrm>
            <a:off x="7572652" y="2208475"/>
            <a:ext cx="1190400" cy="1844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8" name="Google Shape;3298;p520"/>
          <p:cNvSpPr/>
          <p:nvPr/>
        </p:nvSpPr>
        <p:spPr>
          <a:xfrm>
            <a:off x="7712714" y="2352494"/>
            <a:ext cx="910200" cy="1556700"/>
          </a:xfrm>
          <a:prstGeom prst="rect">
            <a:avLst/>
          </a:prstGeom>
          <a:solidFill>
            <a:schemeClr val="accent3">
              <a:alpha val="69800"/>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9" name="Google Shape;3299;p520"/>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0" name="Google Shape;3300;p520"/>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spcBef>
                <a:spcPts val="0"/>
              </a:spcBef>
              <a:buNone/>
              <a:defRPr b="0" i="0" sz="2800" u="none" cap="none" strike="noStrike">
                <a:solidFill>
                  <a:srgbClr val="47534C"/>
                </a:solidFill>
                <a:latin typeface="Century Gothic"/>
                <a:ea typeface="Century Gothic"/>
                <a:cs typeface="Century Gothic"/>
                <a:sym typeface="Century Gothic"/>
              </a:defRPr>
            </a:lvl1pPr>
            <a:lvl2pPr indent="0" lvl="1" marL="0" marR="0" algn="ctr">
              <a:spcBef>
                <a:spcPts val="0"/>
              </a:spcBef>
              <a:buNone/>
              <a:defRPr b="0" i="0" sz="2800" u="none" cap="none" strike="noStrike">
                <a:solidFill>
                  <a:srgbClr val="47534C"/>
                </a:solidFill>
                <a:latin typeface="Century Gothic"/>
                <a:ea typeface="Century Gothic"/>
                <a:cs typeface="Century Gothic"/>
                <a:sym typeface="Century Gothic"/>
              </a:defRPr>
            </a:lvl2pPr>
            <a:lvl3pPr indent="0" lvl="2" marL="0" marR="0" algn="ctr">
              <a:spcBef>
                <a:spcPts val="0"/>
              </a:spcBef>
              <a:buNone/>
              <a:defRPr b="0" i="0" sz="2800" u="none" cap="none" strike="noStrike">
                <a:solidFill>
                  <a:srgbClr val="47534C"/>
                </a:solidFill>
                <a:latin typeface="Century Gothic"/>
                <a:ea typeface="Century Gothic"/>
                <a:cs typeface="Century Gothic"/>
                <a:sym typeface="Century Gothic"/>
              </a:defRPr>
            </a:lvl3pPr>
            <a:lvl4pPr indent="0" lvl="3" marL="0" marR="0" algn="ctr">
              <a:spcBef>
                <a:spcPts val="0"/>
              </a:spcBef>
              <a:buNone/>
              <a:defRPr b="0" i="0" sz="2800" u="none" cap="none" strike="noStrike">
                <a:solidFill>
                  <a:srgbClr val="47534C"/>
                </a:solidFill>
                <a:latin typeface="Century Gothic"/>
                <a:ea typeface="Century Gothic"/>
                <a:cs typeface="Century Gothic"/>
                <a:sym typeface="Century Gothic"/>
              </a:defRPr>
            </a:lvl4pPr>
            <a:lvl5pPr indent="0" lvl="4" marL="0" marR="0" algn="ctr">
              <a:spcBef>
                <a:spcPts val="0"/>
              </a:spcBef>
              <a:buNone/>
              <a:defRPr b="0" i="0" sz="2800" u="none" cap="none" strike="noStrike">
                <a:solidFill>
                  <a:srgbClr val="47534C"/>
                </a:solidFill>
                <a:latin typeface="Century Gothic"/>
                <a:ea typeface="Century Gothic"/>
                <a:cs typeface="Century Gothic"/>
                <a:sym typeface="Century Gothic"/>
              </a:defRPr>
            </a:lvl5pPr>
            <a:lvl6pPr indent="0" lvl="5" marL="0" marR="0" algn="ctr">
              <a:spcBef>
                <a:spcPts val="0"/>
              </a:spcBef>
              <a:buNone/>
              <a:defRPr b="0" i="0" sz="2800" u="none" cap="none" strike="noStrike">
                <a:solidFill>
                  <a:srgbClr val="47534C"/>
                </a:solidFill>
                <a:latin typeface="Century Gothic"/>
                <a:ea typeface="Century Gothic"/>
                <a:cs typeface="Century Gothic"/>
                <a:sym typeface="Century Gothic"/>
              </a:defRPr>
            </a:lvl6pPr>
            <a:lvl7pPr indent="0" lvl="6" marL="0" marR="0" algn="ctr">
              <a:spcBef>
                <a:spcPts val="0"/>
              </a:spcBef>
              <a:buNone/>
              <a:defRPr b="0" i="0" sz="2800" u="none" cap="none" strike="noStrike">
                <a:solidFill>
                  <a:srgbClr val="47534C"/>
                </a:solidFill>
                <a:latin typeface="Century Gothic"/>
                <a:ea typeface="Century Gothic"/>
                <a:cs typeface="Century Gothic"/>
                <a:sym typeface="Century Gothic"/>
              </a:defRPr>
            </a:lvl7pPr>
            <a:lvl8pPr indent="0" lvl="7" marL="0" marR="0" algn="ctr">
              <a:spcBef>
                <a:spcPts val="0"/>
              </a:spcBef>
              <a:buNone/>
              <a:defRPr b="0" i="0" sz="2800" u="none" cap="none" strike="noStrike">
                <a:solidFill>
                  <a:srgbClr val="47534C"/>
                </a:solidFill>
                <a:latin typeface="Century Gothic"/>
                <a:ea typeface="Century Gothic"/>
                <a:cs typeface="Century Gothic"/>
                <a:sym typeface="Century Gothic"/>
              </a:defRPr>
            </a:lvl8pPr>
            <a:lvl9pPr indent="0" lvl="8" marL="0" marR="0" algn="ctr">
              <a:spcBef>
                <a:spcPts val="0"/>
              </a:spcBef>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01" name="Google Shape;3301;p520"/>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2" name="Google Shape;3302;p520"/>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3" name="Google Shape;3303;p520"/>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indent="0" lvl="0" marL="0" marR="0" algn="ctr">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indent="0" lvl="1" marL="457200" marR="0" algn="ctr">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indent="0" lvl="2" marL="914400" marR="0" algn="ctr">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indent="0" lvl="3" marL="1371600" marR="0" algn="ctr">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indent="0" lvl="4" marL="1828800" marR="0" algn="ctr">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indent="0" lvl="5" marL="2286000" marR="0" algn="ctr">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0" lvl="6" marL="2743200" marR="0" algn="ctr">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0" lvl="7" marL="3200400" marR="0" algn="ctr">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0" lvl="8" marL="3657600" marR="0" algn="ctr">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04" name="Google Shape;3304;p520"/>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05" name="Shape 3305"/>
        <p:cNvGrpSpPr/>
        <p:nvPr/>
      </p:nvGrpSpPr>
      <p:grpSpPr>
        <a:xfrm>
          <a:off x="0" y="0"/>
          <a:ext cx="0" cy="0"/>
          <a:chOff x="0" y="0"/>
          <a:chExt cx="0" cy="0"/>
        </a:xfrm>
      </p:grpSpPr>
      <p:sp>
        <p:nvSpPr>
          <p:cNvPr id="3306" name="Google Shape;3306;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07" name="Google Shape;3307;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8" name="Google Shape;3308;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0" name="Google Shape;3310;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17" name="Shape 317"/>
        <p:cNvGrpSpPr/>
        <p:nvPr/>
      </p:nvGrpSpPr>
      <p:grpSpPr>
        <a:xfrm>
          <a:off x="0" y="0"/>
          <a:ext cx="0" cy="0"/>
          <a:chOff x="0" y="0"/>
          <a:chExt cx="0" cy="0"/>
        </a:xfrm>
      </p:grpSpPr>
      <p:sp>
        <p:nvSpPr>
          <p:cNvPr id="318" name="Google Shape;318;p5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9" name="Google Shape;319;p51"/>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20" name="Google Shape;320;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1" name="Google Shape;321;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2" name="Google Shape;322;p5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1" name="Shape 3311"/>
        <p:cNvGrpSpPr/>
        <p:nvPr/>
      </p:nvGrpSpPr>
      <p:grpSpPr>
        <a:xfrm>
          <a:off x="0" y="0"/>
          <a:ext cx="0" cy="0"/>
          <a:chOff x="0" y="0"/>
          <a:chExt cx="0" cy="0"/>
        </a:xfrm>
      </p:grpSpPr>
      <p:sp>
        <p:nvSpPr>
          <p:cNvPr id="3312" name="Google Shape;3312;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4" name="Google Shape;3314;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5" name="Google Shape;3315;p522"/>
          <p:cNvSpPr/>
          <p:nvPr/>
        </p:nvSpPr>
        <p:spPr>
          <a:xfrm>
            <a:off x="451976" y="2209800"/>
            <a:ext cx="82653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7" name="Google Shape;3317;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8" name="Google Shape;3318;p5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19" name="Google Shape;3319;p522"/>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0" name="Google Shape;3320;p522"/>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2"/>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2" name="Google Shape;3322;p522"/>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23" name="Shape 3323"/>
        <p:cNvGrpSpPr/>
        <p:nvPr/>
      </p:nvGrpSpPr>
      <p:grpSpPr>
        <a:xfrm>
          <a:off x="0" y="0"/>
          <a:ext cx="0" cy="0"/>
          <a:chOff x="0" y="0"/>
          <a:chExt cx="0" cy="0"/>
        </a:xfrm>
      </p:grpSpPr>
      <p:sp>
        <p:nvSpPr>
          <p:cNvPr id="3324" name="Google Shape;3324;p523"/>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5" name="Google Shape;3325;p523"/>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6" name="Google Shape;3326;p523"/>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7" name="Google Shape;3327;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8" name="Google Shape;3328;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9" name="Google Shape;3329;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32" name="Google Shape;3332;p524"/>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5" name="Google Shape;3335;p524"/>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6" name="Google Shape;3336;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7" name="Google Shape;3337;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8" name="Google Shape;3338;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39" name="Shape 3339"/>
        <p:cNvGrpSpPr/>
        <p:nvPr/>
      </p:nvGrpSpPr>
      <p:grpSpPr>
        <a:xfrm>
          <a:off x="0" y="0"/>
          <a:ext cx="0" cy="0"/>
          <a:chOff x="0" y="0"/>
          <a:chExt cx="0" cy="0"/>
        </a:xfrm>
      </p:grpSpPr>
      <p:sp>
        <p:nvSpPr>
          <p:cNvPr id="3340" name="Google Shape;3340;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41" name="Google Shape;3341;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2" name="Google Shape;3342;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3" name="Google Shape;3343;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44" name="Shape 3344"/>
        <p:cNvGrpSpPr/>
        <p:nvPr/>
      </p:nvGrpSpPr>
      <p:grpSpPr>
        <a:xfrm>
          <a:off x="0" y="0"/>
          <a:ext cx="0" cy="0"/>
          <a:chOff x="0" y="0"/>
          <a:chExt cx="0" cy="0"/>
        </a:xfrm>
      </p:grpSpPr>
      <p:sp>
        <p:nvSpPr>
          <p:cNvPr id="3345" name="Google Shape;3345;p526"/>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6" name="Google Shape;3346;p526"/>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7" name="Google Shape;3347;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8" name="Google Shape;3348;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0" name="Shape 3350"/>
        <p:cNvGrpSpPr/>
        <p:nvPr/>
      </p:nvGrpSpPr>
      <p:grpSpPr>
        <a:xfrm>
          <a:off x="0" y="0"/>
          <a:ext cx="0" cy="0"/>
          <a:chOff x="0" y="0"/>
          <a:chExt cx="0" cy="0"/>
        </a:xfrm>
      </p:grpSpPr>
      <p:sp>
        <p:nvSpPr>
          <p:cNvPr id="3351" name="Google Shape;3351;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2" name="Google Shape;3352;p527"/>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57" name="Google Shape;3357;p527"/>
          <p:cNvSpPr/>
          <p:nvPr/>
        </p:nvSpPr>
        <p:spPr>
          <a:xfrm>
            <a:off x="560034" y="1129284"/>
            <a:ext cx="2716500" cy="2642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8" name="Google Shape;3358;p527"/>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7"/>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0" name="Google Shape;3360;p527"/>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1" name="Shape 3361"/>
        <p:cNvGrpSpPr/>
        <p:nvPr/>
      </p:nvGrpSpPr>
      <p:grpSpPr>
        <a:xfrm>
          <a:off x="0" y="0"/>
          <a:ext cx="0" cy="0"/>
          <a:chOff x="0" y="0"/>
          <a:chExt cx="0" cy="0"/>
        </a:xfrm>
      </p:grpSpPr>
      <p:sp>
        <p:nvSpPr>
          <p:cNvPr id="3362" name="Google Shape;3362;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3" name="Google Shape;3363;p528"/>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4" name="Google Shape;3364;p528"/>
          <p:cNvSpPr/>
          <p:nvPr>
            <p:ph idx="2" type="pic"/>
          </p:nvPr>
        </p:nvSpPr>
        <p:spPr>
          <a:xfrm>
            <a:off x="685800" y="466078"/>
            <a:ext cx="7772400" cy="3248700"/>
          </a:xfrm>
          <a:prstGeom prst="rect">
            <a:avLst/>
          </a:prstGeom>
          <a:solidFill>
            <a:schemeClr val="lt2"/>
          </a:solid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accent1"/>
              </a:buClr>
              <a:buSzPts val="1400"/>
              <a:buFont typeface="Arial"/>
              <a:buNone/>
              <a:defRPr b="0" i="0" sz="3200" u="none" cap="none" strike="noStrike">
                <a:solidFill>
                  <a:schemeClr val="dk2"/>
                </a:solidFill>
                <a:latin typeface="Century Gothic"/>
                <a:ea typeface="Century Gothic"/>
                <a:cs typeface="Century Gothic"/>
                <a:sym typeface="Century Gothic"/>
              </a:defRPr>
            </a:lvl1pPr>
            <a:lvl2pPr indent="0" lvl="1" marL="457200" marR="0" algn="l">
              <a:spcBef>
                <a:spcPts val="560"/>
              </a:spcBef>
              <a:spcAft>
                <a:spcPts val="0"/>
              </a:spcAft>
              <a:buClr>
                <a:schemeClr val="accent2"/>
              </a:buClr>
              <a:buSzPts val="1400"/>
              <a:buFont typeface="Arial"/>
              <a:buNone/>
              <a:defRPr b="0" i="0" sz="2800" u="none" cap="none" strike="noStrike">
                <a:solidFill>
                  <a:schemeClr val="dk2"/>
                </a:solidFill>
                <a:latin typeface="Century Gothic"/>
                <a:ea typeface="Century Gothic"/>
                <a:cs typeface="Century Gothic"/>
                <a:sym typeface="Century Gothic"/>
              </a:defRPr>
            </a:lvl2pPr>
            <a:lvl3pPr indent="0" lvl="2" marL="914400" marR="0" algn="l">
              <a:spcBef>
                <a:spcPts val="480"/>
              </a:spcBef>
              <a:spcAft>
                <a:spcPts val="0"/>
              </a:spcAft>
              <a:buClr>
                <a:schemeClr val="accent3"/>
              </a:buClr>
              <a:buSzPts val="1400"/>
              <a:buFont typeface="Arial"/>
              <a:buNone/>
              <a:defRPr b="0" i="0" sz="2400" u="none" cap="none" strike="noStrike">
                <a:solidFill>
                  <a:schemeClr val="dk2"/>
                </a:solidFill>
                <a:latin typeface="Century Gothic"/>
                <a:ea typeface="Century Gothic"/>
                <a:cs typeface="Century Gothic"/>
                <a:sym typeface="Century Gothic"/>
              </a:defRPr>
            </a:lvl3pPr>
            <a:lvl4pPr indent="0" lvl="3" marL="1371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4pPr>
            <a:lvl5pPr indent="0" lvl="4" marL="1828800" marR="0" algn="l">
              <a:spcBef>
                <a:spcPts val="400"/>
              </a:spcBef>
              <a:spcAft>
                <a:spcPts val="0"/>
              </a:spcAft>
              <a:buClr>
                <a:schemeClr val="accent5"/>
              </a:buClr>
              <a:buSzPts val="1400"/>
              <a:buFont typeface="Arial"/>
              <a:buNone/>
              <a:defRPr b="0" i="0" sz="2000" u="none" cap="none" strike="noStrike">
                <a:solidFill>
                  <a:schemeClr val="dk2"/>
                </a:solidFill>
                <a:latin typeface="Century Gothic"/>
                <a:ea typeface="Century Gothic"/>
                <a:cs typeface="Century Gothic"/>
                <a:sym typeface="Century Gothic"/>
              </a:defRPr>
            </a:lvl5pPr>
            <a:lvl6pPr indent="0" lvl="5" marL="2286000" marR="0" algn="l">
              <a:spcBef>
                <a:spcPts val="400"/>
              </a:spcBef>
              <a:spcAft>
                <a:spcPts val="0"/>
              </a:spcAft>
              <a:buClr>
                <a:schemeClr val="accent1"/>
              </a:buClr>
              <a:buSzPts val="1400"/>
              <a:buFont typeface="Arial"/>
              <a:buNone/>
              <a:defRPr b="0" i="0" sz="2000" u="none" cap="none" strike="noStrike">
                <a:solidFill>
                  <a:schemeClr val="dk2"/>
                </a:solidFill>
                <a:latin typeface="Century Gothic"/>
                <a:ea typeface="Century Gothic"/>
                <a:cs typeface="Century Gothic"/>
                <a:sym typeface="Century Gothic"/>
              </a:defRPr>
            </a:lvl6pPr>
            <a:lvl7pPr indent="0" lvl="6" marL="2743200" marR="0" algn="l">
              <a:spcBef>
                <a:spcPts val="400"/>
              </a:spcBef>
              <a:spcAft>
                <a:spcPts val="0"/>
              </a:spcAft>
              <a:buClr>
                <a:schemeClr val="accent2"/>
              </a:buClr>
              <a:buSzPts val="1400"/>
              <a:buFont typeface="Arial"/>
              <a:buNone/>
              <a:defRPr b="0" i="0" sz="2000" u="none" cap="none" strike="noStrike">
                <a:solidFill>
                  <a:schemeClr val="dk2"/>
                </a:solidFill>
                <a:latin typeface="Century Gothic"/>
                <a:ea typeface="Century Gothic"/>
                <a:cs typeface="Century Gothic"/>
                <a:sym typeface="Century Gothic"/>
              </a:defRPr>
            </a:lvl7pPr>
            <a:lvl8pPr indent="0" lvl="7" marL="3200400" marR="0" algn="l">
              <a:spcBef>
                <a:spcPts val="400"/>
              </a:spcBef>
              <a:spcAft>
                <a:spcPts val="0"/>
              </a:spcAft>
              <a:buClr>
                <a:schemeClr val="accent3"/>
              </a:buClr>
              <a:buSzPts val="1400"/>
              <a:buFont typeface="Arial"/>
              <a:buNone/>
              <a:defRPr b="0" i="0" sz="2000" u="none" cap="none" strike="noStrike">
                <a:solidFill>
                  <a:schemeClr val="dk2"/>
                </a:solidFill>
                <a:latin typeface="Century Gothic"/>
                <a:ea typeface="Century Gothic"/>
                <a:cs typeface="Century Gothic"/>
                <a:sym typeface="Century Gothic"/>
              </a:defRPr>
            </a:lvl8pPr>
            <a:lvl9pPr indent="0" lvl="8" marL="3657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9pPr>
          </a:lstStyle>
          <a:p/>
        </p:txBody>
      </p:sp>
      <p:sp>
        <p:nvSpPr>
          <p:cNvPr id="3365" name="Google Shape;3365;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6" name="Google Shape;3366;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7" name="Google Shape;3367;p528"/>
          <p:cNvSpPr/>
          <p:nvPr/>
        </p:nvSpPr>
        <p:spPr>
          <a:xfrm>
            <a:off x="685800" y="3714750"/>
            <a:ext cx="7772400" cy="1028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8" name="Google Shape;3368;p528"/>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9" name="Google Shape;3369;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0" name="Google Shape;3370;p528"/>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8"/>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2" name="Google Shape;3372;p528"/>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73" name="Google Shape;3373;p528"/>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74" name="Shape 3374"/>
        <p:cNvGrpSpPr/>
        <p:nvPr/>
      </p:nvGrpSpPr>
      <p:grpSpPr>
        <a:xfrm>
          <a:off x="0" y="0"/>
          <a:ext cx="0" cy="0"/>
          <a:chOff x="0" y="0"/>
          <a:chExt cx="0" cy="0"/>
        </a:xfrm>
      </p:grpSpPr>
      <p:sp>
        <p:nvSpPr>
          <p:cNvPr id="3375" name="Google Shape;3375;p52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76" name="Google Shape;3376;p529"/>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77" name="Google Shape;3377;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8" name="Google Shape;3378;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9" name="Google Shape;3379;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0" name="Shape 3380"/>
        <p:cNvGrpSpPr/>
        <p:nvPr/>
      </p:nvGrpSpPr>
      <p:grpSpPr>
        <a:xfrm>
          <a:off x="0" y="0"/>
          <a:ext cx="0" cy="0"/>
          <a:chOff x="0" y="0"/>
          <a:chExt cx="0" cy="0"/>
        </a:xfrm>
      </p:grpSpPr>
      <p:sp>
        <p:nvSpPr>
          <p:cNvPr id="3381" name="Google Shape;3381;p530"/>
          <p:cNvSpPr/>
          <p:nvPr/>
        </p:nvSpPr>
        <p:spPr>
          <a:xfrm>
            <a:off x="6861702" y="171450"/>
            <a:ext cx="1859400" cy="4592100"/>
          </a:xfrm>
          <a:prstGeom prst="rect">
            <a:avLst/>
          </a:prstGeom>
          <a:solidFill>
            <a:srgbClr val="FFFFFF">
              <a:alpha val="8471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2" name="Google Shape;3382;p530"/>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3" name="Google Shape;3383;p530"/>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4" name="Google Shape;3384;p530"/>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5" name="Google Shape;3385;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7" name="Google Shape;3387;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91" name="Shape 3391"/>
        <p:cNvGrpSpPr/>
        <p:nvPr/>
      </p:nvGrpSpPr>
      <p:grpSpPr>
        <a:xfrm>
          <a:off x="0" y="0"/>
          <a:ext cx="0" cy="0"/>
          <a:chOff x="0" y="0"/>
          <a:chExt cx="0" cy="0"/>
        </a:xfrm>
      </p:grpSpPr>
      <p:sp>
        <p:nvSpPr>
          <p:cNvPr id="3392" name="Google Shape;3392;p53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3" name="Google Shape;3393;p532"/>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323" name="Shape 323"/>
        <p:cNvGrpSpPr/>
        <p:nvPr/>
      </p:nvGrpSpPr>
      <p:grpSpPr>
        <a:xfrm>
          <a:off x="0" y="0"/>
          <a:ext cx="0" cy="0"/>
          <a:chOff x="0" y="0"/>
          <a:chExt cx="0" cy="0"/>
        </a:xfrm>
      </p:grpSpPr>
      <p:sp>
        <p:nvSpPr>
          <p:cNvPr id="324" name="Google Shape;324;p52"/>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5" name="Google Shape;325;p52"/>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6" name="Google Shape;326;p5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7" name="Google Shape;327;p5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8" name="Google Shape;328;p5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394" name="Shape 3394"/>
        <p:cNvGrpSpPr/>
        <p:nvPr/>
      </p:nvGrpSpPr>
      <p:grpSpPr>
        <a:xfrm>
          <a:off x="0" y="0"/>
          <a:ext cx="0" cy="0"/>
          <a:chOff x="0" y="0"/>
          <a:chExt cx="0" cy="0"/>
        </a:xfrm>
      </p:grpSpPr>
      <p:sp>
        <p:nvSpPr>
          <p:cNvPr id="3395" name="Google Shape;3395;p533"/>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6" name="Google Shape;3396;p533"/>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97" name="Shape 3397"/>
        <p:cNvGrpSpPr/>
        <p:nvPr/>
      </p:nvGrpSpPr>
      <p:grpSpPr>
        <a:xfrm>
          <a:off x="0" y="0"/>
          <a:ext cx="0" cy="0"/>
          <a:chOff x="0" y="0"/>
          <a:chExt cx="0" cy="0"/>
        </a:xfrm>
      </p:grpSpPr>
      <p:sp>
        <p:nvSpPr>
          <p:cNvPr id="3398" name="Google Shape;3398;p53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9" name="Google Shape;3399;p534"/>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400" name="Shape 3400"/>
        <p:cNvGrpSpPr/>
        <p:nvPr/>
      </p:nvGrpSpPr>
      <p:grpSpPr>
        <a:xfrm>
          <a:off x="0" y="0"/>
          <a:ext cx="0" cy="0"/>
          <a:chOff x="0" y="0"/>
          <a:chExt cx="0" cy="0"/>
        </a:xfrm>
      </p:grpSpPr>
      <p:sp>
        <p:nvSpPr>
          <p:cNvPr id="3401" name="Google Shape;3401;p535"/>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2" name="Google Shape;3402;p535"/>
          <p:cNvSpPr/>
          <p:nvPr>
            <p:ph idx="2" type="pic"/>
          </p:nvPr>
        </p:nvSpPr>
        <p:spPr>
          <a:xfrm>
            <a:off x="1792635" y="459600"/>
            <a:ext cx="5486400" cy="3085800"/>
          </a:xfrm>
          <a:prstGeom prst="rect">
            <a:avLst/>
          </a:prstGeom>
          <a:noFill/>
          <a:ln>
            <a:noFill/>
          </a:ln>
        </p:spPr>
        <p:txBody>
          <a:bodyPr anchorCtr="0" anchor="ctr" bIns="58925" lIns="58925" spcFirstLastPara="1" rIns="58925" wrap="square" tIns="58925">
            <a:noAutofit/>
          </a:bodyPr>
          <a:lstStyle>
            <a:lvl1pPr indent="0" lvl="0" marL="0" marR="0" algn="l">
              <a:spcBef>
                <a:spcPts val="2400"/>
              </a:spcBef>
              <a:spcAft>
                <a:spcPts val="0"/>
              </a:spcAft>
              <a:buClr>
                <a:schemeClr val="lt1"/>
              </a:buClr>
              <a:buSzPts val="900"/>
              <a:buFont typeface="Gill Sans"/>
              <a:buNone/>
              <a:defRPr b="0" i="0" sz="2100" u="none" cap="none" strike="noStrike">
                <a:solidFill>
                  <a:schemeClr val="lt1"/>
                </a:solidFill>
                <a:latin typeface="Gill Sans"/>
                <a:ea typeface="Gill Sans"/>
                <a:cs typeface="Gill Sans"/>
                <a:sym typeface="Gill Sans"/>
              </a:defRPr>
            </a:lvl1pPr>
            <a:lvl2pPr indent="0" lvl="1" marL="292100" marR="0" algn="l">
              <a:spcBef>
                <a:spcPts val="2400"/>
              </a:spcBef>
              <a:spcAft>
                <a:spcPts val="0"/>
              </a:spcAft>
              <a:buClr>
                <a:schemeClr val="lt1"/>
              </a:buClr>
              <a:buSzPts val="900"/>
              <a:buFont typeface="Gill Sans"/>
              <a:buNone/>
              <a:defRPr b="0" i="0" sz="1800" u="none" cap="none" strike="noStrike">
                <a:solidFill>
                  <a:schemeClr val="lt1"/>
                </a:solidFill>
                <a:latin typeface="Gill Sans"/>
                <a:ea typeface="Gill Sans"/>
                <a:cs typeface="Gill Sans"/>
                <a:sym typeface="Gill Sans"/>
              </a:defRPr>
            </a:lvl2pPr>
            <a:lvl3pPr indent="0" lvl="2" marL="584200" marR="0" algn="l">
              <a:spcBef>
                <a:spcPts val="2400"/>
              </a:spcBef>
              <a:spcAft>
                <a:spcPts val="0"/>
              </a:spcAft>
              <a:buClr>
                <a:schemeClr val="lt1"/>
              </a:buClr>
              <a:buSzPts val="900"/>
              <a:buFont typeface="Gill Sans"/>
              <a:buNone/>
              <a:defRPr b="0" i="0" sz="1500" u="none" cap="none" strike="noStrike">
                <a:solidFill>
                  <a:schemeClr val="lt1"/>
                </a:solidFill>
                <a:latin typeface="Gill Sans"/>
                <a:ea typeface="Gill Sans"/>
                <a:cs typeface="Gill Sans"/>
                <a:sym typeface="Gill Sans"/>
              </a:defRPr>
            </a:lvl3pPr>
            <a:lvl4pPr indent="0" lvl="3" marL="8890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4pPr>
            <a:lvl5pPr indent="0" lvl="4" marL="11811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5pPr>
            <a:lvl6pPr indent="0" lvl="5" marL="1473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6pPr>
            <a:lvl7pPr indent="0" lvl="6" marL="17653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7pPr>
            <a:lvl8pPr indent="0" lvl="7" marL="20574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8pPr>
            <a:lvl9pPr indent="0" lvl="8" marL="2362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9pPr>
          </a:lstStyle>
          <a:p/>
        </p:txBody>
      </p:sp>
      <p:sp>
        <p:nvSpPr>
          <p:cNvPr id="3403" name="Google Shape;3403;p535"/>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404" name="Shape 3404"/>
        <p:cNvGrpSpPr/>
        <p:nvPr/>
      </p:nvGrpSpPr>
      <p:grpSpPr>
        <a:xfrm>
          <a:off x="0" y="0"/>
          <a:ext cx="0" cy="0"/>
          <a:chOff x="0" y="0"/>
          <a:chExt cx="0" cy="0"/>
        </a:xfrm>
      </p:grpSpPr>
      <p:sp>
        <p:nvSpPr>
          <p:cNvPr id="3405" name="Google Shape;3405;p536"/>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6" name="Google Shape;3406;p536"/>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407" name="Google Shape;3407;p536"/>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08" name="Shape 3408"/>
        <p:cNvGrpSpPr/>
        <p:nvPr/>
      </p:nvGrpSpPr>
      <p:grpSpPr>
        <a:xfrm>
          <a:off x="0" y="0"/>
          <a:ext cx="0" cy="0"/>
          <a:chOff x="0" y="0"/>
          <a:chExt cx="0" cy="0"/>
        </a:xfrm>
      </p:grpSpPr>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09" name="Shape 3409"/>
        <p:cNvGrpSpPr/>
        <p:nvPr/>
      </p:nvGrpSpPr>
      <p:grpSpPr>
        <a:xfrm>
          <a:off x="0" y="0"/>
          <a:ext cx="0" cy="0"/>
          <a:chOff x="0" y="0"/>
          <a:chExt cx="0" cy="0"/>
        </a:xfrm>
      </p:grpSpPr>
      <p:sp>
        <p:nvSpPr>
          <p:cNvPr id="3410" name="Google Shape;3410;p53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11" name="Shape 3411"/>
        <p:cNvGrpSpPr/>
        <p:nvPr/>
      </p:nvGrpSpPr>
      <p:grpSpPr>
        <a:xfrm>
          <a:off x="0" y="0"/>
          <a:ext cx="0" cy="0"/>
          <a:chOff x="0" y="0"/>
          <a:chExt cx="0" cy="0"/>
        </a:xfrm>
      </p:grpSpPr>
      <p:sp>
        <p:nvSpPr>
          <p:cNvPr id="3412" name="Google Shape;3412;p539"/>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3" name="Google Shape;3413;p539"/>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4" name="Google Shape;3414;p539"/>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415" name="Google Shape;3415;p539"/>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6" name="Google Shape;3416;p539"/>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17" name="Shape 3417"/>
        <p:cNvGrpSpPr/>
        <p:nvPr/>
      </p:nvGrpSpPr>
      <p:grpSpPr>
        <a:xfrm>
          <a:off x="0" y="0"/>
          <a:ext cx="0" cy="0"/>
          <a:chOff x="0" y="0"/>
          <a:chExt cx="0" cy="0"/>
        </a:xfrm>
      </p:grpSpPr>
      <p:sp>
        <p:nvSpPr>
          <p:cNvPr id="3418" name="Google Shape;3418;p540"/>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9" name="Google Shape;3419;p540"/>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420" name="Google Shape;3420;p540"/>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21" name="Shape 3421"/>
        <p:cNvGrpSpPr/>
        <p:nvPr/>
      </p:nvGrpSpPr>
      <p:grpSpPr>
        <a:xfrm>
          <a:off x="0" y="0"/>
          <a:ext cx="0" cy="0"/>
          <a:chOff x="0" y="0"/>
          <a:chExt cx="0" cy="0"/>
        </a:xfrm>
      </p:grpSpPr>
      <p:sp>
        <p:nvSpPr>
          <p:cNvPr id="3422" name="Google Shape;3422;p541"/>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indent="0" lvl="0" marL="0" marR="0" algn="l">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3" name="Google Shape;3423;p541"/>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24" name="Shape 3424"/>
        <p:cNvGrpSpPr/>
        <p:nvPr/>
      </p:nvGrpSpPr>
      <p:grpSpPr>
        <a:xfrm>
          <a:off x="0" y="0"/>
          <a:ext cx="0" cy="0"/>
          <a:chOff x="0" y="0"/>
          <a:chExt cx="0" cy="0"/>
        </a:xfrm>
      </p:grpSpPr>
      <p:sp>
        <p:nvSpPr>
          <p:cNvPr id="3425" name="Google Shape;3425;p542"/>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6" name="Google Shape;3426;p542"/>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indent="0" lvl="0" marL="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indent="0" lvl="1" marL="292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indent="0" lvl="2" marL="584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indent="0" lvl="3" marL="8890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indent="0" lvl="4" marL="1181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indent="0" lvl="5" marL="1473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indent="0" lvl="6" marL="17653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indent="0" lvl="7" marL="20574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indent="0" lvl="8" marL="2362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29" name="Shape 329"/>
        <p:cNvGrpSpPr/>
        <p:nvPr/>
      </p:nvGrpSpPr>
      <p:grpSpPr>
        <a:xfrm>
          <a:off x="0" y="0"/>
          <a:ext cx="0" cy="0"/>
          <a:chOff x="0" y="0"/>
          <a:chExt cx="0" cy="0"/>
        </a:xfrm>
      </p:grpSpPr>
      <p:sp>
        <p:nvSpPr>
          <p:cNvPr id="330" name="Google Shape;330;p53"/>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1" name="Google Shape;331;p5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2" name="Google Shape;332;p5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3" name="Google Shape;333;p5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4" name="Google Shape;334;p5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5" name="Google Shape;335;p53"/>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31" name="Shape 3431"/>
        <p:cNvGrpSpPr/>
        <p:nvPr/>
      </p:nvGrpSpPr>
      <p:grpSpPr>
        <a:xfrm>
          <a:off x="0" y="0"/>
          <a:ext cx="0" cy="0"/>
          <a:chOff x="0" y="0"/>
          <a:chExt cx="0" cy="0"/>
        </a:xfrm>
      </p:grpSpPr>
      <p:sp>
        <p:nvSpPr>
          <p:cNvPr id="3432" name="Google Shape;3432;p54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433" name="Google Shape;3433;p54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34" name="Google Shape;3434;p5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35" name="Shape 3435"/>
        <p:cNvGrpSpPr/>
        <p:nvPr/>
      </p:nvGrpSpPr>
      <p:grpSpPr>
        <a:xfrm>
          <a:off x="0" y="0"/>
          <a:ext cx="0" cy="0"/>
          <a:chOff x="0" y="0"/>
          <a:chExt cx="0" cy="0"/>
        </a:xfrm>
      </p:grpSpPr>
      <p:sp>
        <p:nvSpPr>
          <p:cNvPr id="3436" name="Google Shape;3436;p5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37" name="Google Shape;3437;p5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38" name="Shape 3438"/>
        <p:cNvGrpSpPr/>
        <p:nvPr/>
      </p:nvGrpSpPr>
      <p:grpSpPr>
        <a:xfrm>
          <a:off x="0" y="0"/>
          <a:ext cx="0" cy="0"/>
          <a:chOff x="0" y="0"/>
          <a:chExt cx="0" cy="0"/>
        </a:xfrm>
      </p:grpSpPr>
      <p:sp>
        <p:nvSpPr>
          <p:cNvPr id="3439" name="Google Shape;3439;p5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0" name="Google Shape;3440;p5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41" name="Google Shape;3441;p5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42" name="Shape 3442"/>
        <p:cNvGrpSpPr/>
        <p:nvPr/>
      </p:nvGrpSpPr>
      <p:grpSpPr>
        <a:xfrm>
          <a:off x="0" y="0"/>
          <a:ext cx="0" cy="0"/>
          <a:chOff x="0" y="0"/>
          <a:chExt cx="0" cy="0"/>
        </a:xfrm>
      </p:grpSpPr>
      <p:sp>
        <p:nvSpPr>
          <p:cNvPr id="3443" name="Google Shape;3443;p5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4" name="Google Shape;3444;p54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5" name="Google Shape;3445;p54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6" name="Google Shape;3446;p5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47" name="Shape 3447"/>
        <p:cNvGrpSpPr/>
        <p:nvPr/>
      </p:nvGrpSpPr>
      <p:grpSpPr>
        <a:xfrm>
          <a:off x="0" y="0"/>
          <a:ext cx="0" cy="0"/>
          <a:chOff x="0" y="0"/>
          <a:chExt cx="0" cy="0"/>
        </a:xfrm>
      </p:grpSpPr>
      <p:sp>
        <p:nvSpPr>
          <p:cNvPr id="3448" name="Google Shape;3448;p5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9" name="Google Shape;3449;p5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50" name="Shape 3450"/>
        <p:cNvGrpSpPr/>
        <p:nvPr/>
      </p:nvGrpSpPr>
      <p:grpSpPr>
        <a:xfrm>
          <a:off x="0" y="0"/>
          <a:ext cx="0" cy="0"/>
          <a:chOff x="0" y="0"/>
          <a:chExt cx="0" cy="0"/>
        </a:xfrm>
      </p:grpSpPr>
      <p:sp>
        <p:nvSpPr>
          <p:cNvPr id="3451" name="Google Shape;3451;p54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52" name="Google Shape;3452;p54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53" name="Google Shape;3453;p5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54" name="Shape 3454"/>
        <p:cNvGrpSpPr/>
        <p:nvPr/>
      </p:nvGrpSpPr>
      <p:grpSpPr>
        <a:xfrm>
          <a:off x="0" y="0"/>
          <a:ext cx="0" cy="0"/>
          <a:chOff x="0" y="0"/>
          <a:chExt cx="0" cy="0"/>
        </a:xfrm>
      </p:grpSpPr>
      <p:sp>
        <p:nvSpPr>
          <p:cNvPr id="3455" name="Google Shape;3455;p55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56" name="Google Shape;3456;p5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57" name="Shape 3457"/>
        <p:cNvGrpSpPr/>
        <p:nvPr/>
      </p:nvGrpSpPr>
      <p:grpSpPr>
        <a:xfrm>
          <a:off x="0" y="0"/>
          <a:ext cx="0" cy="0"/>
          <a:chOff x="0" y="0"/>
          <a:chExt cx="0" cy="0"/>
        </a:xfrm>
      </p:grpSpPr>
      <p:sp>
        <p:nvSpPr>
          <p:cNvPr id="3458" name="Google Shape;3458;p55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60" name="Google Shape;3460;p55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61" name="Google Shape;3461;p55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62" name="Google Shape;3462;p5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63" name="Shape 3463"/>
        <p:cNvGrpSpPr/>
        <p:nvPr/>
      </p:nvGrpSpPr>
      <p:grpSpPr>
        <a:xfrm>
          <a:off x="0" y="0"/>
          <a:ext cx="0" cy="0"/>
          <a:chOff x="0" y="0"/>
          <a:chExt cx="0" cy="0"/>
        </a:xfrm>
      </p:grpSpPr>
      <p:sp>
        <p:nvSpPr>
          <p:cNvPr id="3464" name="Google Shape;3464;p55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465" name="Google Shape;3465;p5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66" name="Shape 3466"/>
        <p:cNvGrpSpPr/>
        <p:nvPr/>
      </p:nvGrpSpPr>
      <p:grpSpPr>
        <a:xfrm>
          <a:off x="0" y="0"/>
          <a:ext cx="0" cy="0"/>
          <a:chOff x="0" y="0"/>
          <a:chExt cx="0" cy="0"/>
        </a:xfrm>
      </p:grpSpPr>
      <p:sp>
        <p:nvSpPr>
          <p:cNvPr id="3467" name="Google Shape;3467;p55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68" name="Google Shape;3468;p55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469" name="Google Shape;3469;p5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36" name="Shape 336"/>
        <p:cNvGrpSpPr/>
        <p:nvPr/>
      </p:nvGrpSpPr>
      <p:grpSpPr>
        <a:xfrm>
          <a:off x="0" y="0"/>
          <a:ext cx="0" cy="0"/>
          <a:chOff x="0" y="0"/>
          <a:chExt cx="0" cy="0"/>
        </a:xfrm>
      </p:grpSpPr>
      <p:sp>
        <p:nvSpPr>
          <p:cNvPr id="337" name="Google Shape;337;p54"/>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8" name="Google Shape;338;p5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9" name="Google Shape;339;p5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0" name="Google Shape;340;p54"/>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70" name="Shape 3470"/>
        <p:cNvGrpSpPr/>
        <p:nvPr/>
      </p:nvGrpSpPr>
      <p:grpSpPr>
        <a:xfrm>
          <a:off x="0" y="0"/>
          <a:ext cx="0" cy="0"/>
          <a:chOff x="0" y="0"/>
          <a:chExt cx="0" cy="0"/>
        </a:xfrm>
      </p:grpSpPr>
      <p:sp>
        <p:nvSpPr>
          <p:cNvPr id="3471" name="Google Shape;3471;p5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3472" name="Shape 3472"/>
        <p:cNvGrpSpPr/>
        <p:nvPr/>
      </p:nvGrpSpPr>
      <p:grpSpPr>
        <a:xfrm>
          <a:off x="0" y="0"/>
          <a:ext cx="0" cy="0"/>
          <a:chOff x="0" y="0"/>
          <a:chExt cx="0" cy="0"/>
        </a:xfrm>
      </p:grpSpPr>
      <p:sp>
        <p:nvSpPr>
          <p:cNvPr id="3473" name="Google Shape;3473;p55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4" name="Google Shape;3474;p555"/>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3475" name="Google Shape;3475;p555"/>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5"/>
          <p:cNvSpPr txBox="1"/>
          <p:nvPr>
            <p:ph type="title"/>
          </p:nvPr>
        </p:nvSpPr>
        <p:spPr>
          <a:xfrm>
            <a:off x="284100" y="307975"/>
            <a:ext cx="2479800" cy="42687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3477" name="Google Shape;3477;p555"/>
          <p:cNvSpPr txBox="1"/>
          <p:nvPr>
            <p:ph idx="1" type="body"/>
          </p:nvPr>
        </p:nvSpPr>
        <p:spPr>
          <a:xfrm>
            <a:off x="3381100" y="307975"/>
            <a:ext cx="5451300" cy="42687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3478" name="Google Shape;3478;p55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82" name="Shape 3482"/>
        <p:cNvGrpSpPr/>
        <p:nvPr/>
      </p:nvGrpSpPr>
      <p:grpSpPr>
        <a:xfrm>
          <a:off x="0" y="0"/>
          <a:ext cx="0" cy="0"/>
          <a:chOff x="0" y="0"/>
          <a:chExt cx="0" cy="0"/>
        </a:xfrm>
      </p:grpSpPr>
      <p:sp>
        <p:nvSpPr>
          <p:cNvPr id="3483" name="Google Shape;3483;p557"/>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4" name="Google Shape;3484;p557"/>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5" name="Google Shape;3485;p557"/>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486" name="Google Shape;3486;p557"/>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7" name="Google Shape;3487;p557"/>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8" name="Google Shape;3488;p557"/>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489" name="Google Shape;3489;p557"/>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90" name="Shape 3490"/>
        <p:cNvGrpSpPr/>
        <p:nvPr/>
      </p:nvGrpSpPr>
      <p:grpSpPr>
        <a:xfrm>
          <a:off x="0" y="0"/>
          <a:ext cx="0" cy="0"/>
          <a:chOff x="0" y="0"/>
          <a:chExt cx="0" cy="0"/>
        </a:xfrm>
      </p:grpSpPr>
      <p:sp>
        <p:nvSpPr>
          <p:cNvPr id="3491" name="Google Shape;3491;p558"/>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2" name="Google Shape;3492;p558"/>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493" name="Google Shape;3493;p558"/>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4" name="Google Shape;3494;p558"/>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5" name="Google Shape;3495;p558"/>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96" name="Shape 3496"/>
        <p:cNvGrpSpPr/>
        <p:nvPr/>
      </p:nvGrpSpPr>
      <p:grpSpPr>
        <a:xfrm>
          <a:off x="0" y="0"/>
          <a:ext cx="0" cy="0"/>
          <a:chOff x="0" y="0"/>
          <a:chExt cx="0" cy="0"/>
        </a:xfrm>
      </p:grpSpPr>
      <p:sp>
        <p:nvSpPr>
          <p:cNvPr id="3497" name="Google Shape;3497;p55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8" name="Google Shape;3498;p55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9" name="Google Shape;3499;p55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0" name="Google Shape;3500;p559"/>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501" name="Google Shape;3501;p559"/>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502" name="Google Shape;3502;p559"/>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03" name="Shape 3503"/>
        <p:cNvGrpSpPr/>
        <p:nvPr/>
      </p:nvGrpSpPr>
      <p:grpSpPr>
        <a:xfrm>
          <a:off x="0" y="0"/>
          <a:ext cx="0" cy="0"/>
          <a:chOff x="0" y="0"/>
          <a:chExt cx="0" cy="0"/>
        </a:xfrm>
      </p:grpSpPr>
      <p:sp>
        <p:nvSpPr>
          <p:cNvPr id="3504" name="Google Shape;3504;p560"/>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5" name="Google Shape;3505;p560"/>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6" name="Google Shape;3506;p560"/>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7" name="Google Shape;3507;p560"/>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08" name="Shape 3508"/>
        <p:cNvGrpSpPr/>
        <p:nvPr/>
      </p:nvGrpSpPr>
      <p:grpSpPr>
        <a:xfrm>
          <a:off x="0" y="0"/>
          <a:ext cx="0" cy="0"/>
          <a:chOff x="0" y="0"/>
          <a:chExt cx="0" cy="0"/>
        </a:xfrm>
      </p:grpSpPr>
      <p:grpSp>
        <p:nvGrpSpPr>
          <p:cNvPr id="3509" name="Google Shape;3509;p561"/>
          <p:cNvGrpSpPr/>
          <p:nvPr/>
        </p:nvGrpSpPr>
        <p:grpSpPr>
          <a:xfrm>
            <a:off x="-6265" y="3700040"/>
            <a:ext cx="9150268" cy="2325488"/>
            <a:chOff x="-6265" y="4933386"/>
            <a:chExt cx="9150268" cy="3100651"/>
          </a:xfrm>
        </p:grpSpPr>
        <p:sp>
          <p:nvSpPr>
            <p:cNvPr id="3510" name="Google Shape;3510;p561"/>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1" name="Google Shape;3511;p561"/>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2" name="Google Shape;3512;p561"/>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513" name="Google Shape;3513;p561"/>
          <p:cNvSpPr txBox="1"/>
          <p:nvPr>
            <p:ph idx="1" type="body"/>
          </p:nvPr>
        </p:nvSpPr>
        <p:spPr>
          <a:xfrm>
            <a:off x="1792288" y="4025503"/>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14" name="Shape 3514"/>
        <p:cNvGrpSpPr/>
        <p:nvPr/>
      </p:nvGrpSpPr>
      <p:grpSpPr>
        <a:xfrm>
          <a:off x="0" y="0"/>
          <a:ext cx="0" cy="0"/>
          <a:chOff x="0" y="0"/>
          <a:chExt cx="0" cy="0"/>
        </a:xfrm>
      </p:grpSpPr>
    </p:spTree>
  </p:cSld>
  <p:clrMapOvr>
    <a:masterClrMapping/>
  </p:clrMapOvr>
</p:sldLayout>
</file>

<file path=ppt/slideLayouts/slideLayout4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50000">
              <a:schemeClr val="lt1"/>
            </a:gs>
            <a:gs pos="100000">
              <a:schemeClr val="lt2"/>
            </a:gs>
          </a:gsLst>
          <a:lin ang="5400012" scaled="0"/>
        </a:gradFill>
      </p:bgPr>
    </p:bg>
    <p:spTree>
      <p:nvGrpSpPr>
        <p:cNvPr id="3556" name="Shape 3556"/>
        <p:cNvGrpSpPr/>
        <p:nvPr/>
      </p:nvGrpSpPr>
      <p:grpSpPr>
        <a:xfrm>
          <a:off x="0" y="0"/>
          <a:ext cx="0" cy="0"/>
          <a:chOff x="0" y="0"/>
          <a:chExt cx="0" cy="0"/>
        </a:xfrm>
      </p:grpSpPr>
      <p:sp>
        <p:nvSpPr>
          <p:cNvPr id="3557" name="Google Shape;3557;p564"/>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8" name="Google Shape;3558;p56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9525" lvl="0" mar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04800" lvl="1" marL="742950" marR="0" algn="l">
              <a:lnSpc>
                <a:spcPct val="100000"/>
              </a:lnSpc>
              <a:spcBef>
                <a:spcPts val="0"/>
              </a:spcBef>
              <a:spcAft>
                <a:spcPts val="0"/>
              </a:spcAft>
              <a:buClr>
                <a:schemeClr val="dk1"/>
              </a:buClr>
              <a:buSzPts val="1400"/>
              <a:buFont typeface="Arial"/>
              <a:buChar char="●"/>
              <a:defRPr b="0" i="0" sz="2800" u="none" cap="none" strike="noStrike"/>
            </a:lvl2pPr>
            <a:lvl3pPr indent="-257175" lvl="2" marL="1143000" marR="0" algn="l">
              <a:lnSpc>
                <a:spcPct val="100000"/>
              </a:lnSpc>
              <a:spcBef>
                <a:spcPts val="0"/>
              </a:spcBef>
              <a:spcAft>
                <a:spcPts val="0"/>
              </a:spcAft>
              <a:buClr>
                <a:schemeClr val="accent2"/>
              </a:buClr>
              <a:buSzPts val="1400"/>
              <a:buFont typeface="Arial"/>
              <a:buChar char="●"/>
              <a:defRPr b="0" i="0" sz="2400" u="none" cap="none" strike="noStrike"/>
            </a:lvl3pPr>
            <a:lvl4pPr indent="-266700" lvl="3" marL="1600200" marR="0" algn="l">
              <a:lnSpc>
                <a:spcPct val="100000"/>
              </a:lnSpc>
              <a:spcBef>
                <a:spcPts val="0"/>
              </a:spcBef>
              <a:spcAft>
                <a:spcPts val="0"/>
              </a:spcAft>
              <a:buClr>
                <a:schemeClr val="dk1"/>
              </a:buClr>
              <a:buSzPts val="1400"/>
              <a:buFont typeface="Arial"/>
              <a:buChar char="●"/>
              <a:defRPr b="0" i="0" sz="2000" u="none" cap="none" strike="noStrike"/>
            </a:lvl4pPr>
            <a:lvl5pPr indent="-266700" lvl="4" marL="2057400" marR="0" algn="l">
              <a:lnSpc>
                <a:spcPct val="100000"/>
              </a:lnSpc>
              <a:spcBef>
                <a:spcPts val="0"/>
              </a:spcBef>
              <a:spcAft>
                <a:spcPts val="0"/>
              </a:spcAft>
              <a:buClr>
                <a:schemeClr val="folHlink"/>
              </a:buClr>
              <a:buSzPts val="1400"/>
              <a:buFont typeface="Arial"/>
              <a:buChar char="●"/>
              <a:defRPr b="0" i="0" sz="2000" u="none" cap="none" strike="noStrike"/>
            </a:lvl5pPr>
            <a:lvl6pPr indent="-238125" lvl="5" marL="2514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238125" lvl="6" marL="2971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238125" lvl="7" marL="34290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238125" lvl="8" marL="3886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9" name="Google Shape;3559;p564"/>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0" name="Google Shape;3560;p564"/>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1" name="Google Shape;3561;p56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2" name="Google Shape;3562;p56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3" name="Google Shape;3563;p56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4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50000">
              <a:schemeClr val="lt1"/>
            </a:gs>
            <a:gs pos="100000">
              <a:schemeClr val="lt2"/>
            </a:gs>
          </a:gsLst>
          <a:lin ang="5400012" scaled="0"/>
        </a:gradFill>
      </p:bgPr>
    </p:bg>
    <p:spTree>
      <p:nvGrpSpPr>
        <p:cNvPr id="3564" name="Shape 3564"/>
        <p:cNvGrpSpPr/>
        <p:nvPr/>
      </p:nvGrpSpPr>
      <p:grpSpPr>
        <a:xfrm>
          <a:off x="0" y="0"/>
          <a:ext cx="0" cy="0"/>
          <a:chOff x="0" y="0"/>
          <a:chExt cx="0" cy="0"/>
        </a:xfrm>
      </p:grpSpPr>
      <p:sp>
        <p:nvSpPr>
          <p:cNvPr id="3565" name="Google Shape;3565;p565"/>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6" name="Google Shape;3566;p5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7" name="Google Shape;3567;p565"/>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8" name="Google Shape;3568;p565"/>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9" name="Google Shape;3569;p565"/>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48" name="Shape 348"/>
        <p:cNvGrpSpPr/>
        <p:nvPr/>
      </p:nvGrpSpPr>
      <p:grpSpPr>
        <a:xfrm>
          <a:off x="0" y="0"/>
          <a:ext cx="0" cy="0"/>
          <a:chOff x="0" y="0"/>
          <a:chExt cx="0" cy="0"/>
        </a:xfrm>
      </p:grpSpPr>
      <p:sp>
        <p:nvSpPr>
          <p:cNvPr id="349" name="Google Shape;349;p5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0" name="Google Shape;35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1" name="Google Shape;35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2" name="Google Shape;352;p5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50000">
              <a:schemeClr val="lt1"/>
            </a:gs>
            <a:gs pos="100000">
              <a:schemeClr val="lt2"/>
            </a:gs>
          </a:gsLst>
          <a:lin ang="5400012" scaled="0"/>
        </a:gradFill>
      </p:bgPr>
    </p:bg>
    <p:spTree>
      <p:nvGrpSpPr>
        <p:cNvPr id="3570" name="Shape 3570"/>
        <p:cNvGrpSpPr/>
        <p:nvPr/>
      </p:nvGrpSpPr>
      <p:grpSpPr>
        <a:xfrm>
          <a:off x="0" y="0"/>
          <a:ext cx="0" cy="0"/>
          <a:chOff x="0" y="0"/>
          <a:chExt cx="0" cy="0"/>
        </a:xfrm>
      </p:grpSpPr>
      <p:sp>
        <p:nvSpPr>
          <p:cNvPr id="3571" name="Google Shape;3571;p566"/>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2" name="Google Shape;3572;p5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73" name="Google Shape;3573;p566"/>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4" name="Google Shape;3574;p566"/>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5" name="Google Shape;3575;p566"/>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50000">
              <a:schemeClr val="lt1"/>
            </a:gs>
            <a:gs pos="100000">
              <a:schemeClr val="lt2"/>
            </a:gs>
          </a:gsLst>
          <a:lin ang="5400012" scaled="0"/>
        </a:gradFill>
      </p:bgPr>
    </p:bg>
    <p:spTree>
      <p:nvGrpSpPr>
        <p:cNvPr id="3576" name="Shape 3576"/>
        <p:cNvGrpSpPr/>
        <p:nvPr/>
      </p:nvGrpSpPr>
      <p:grpSpPr>
        <a:xfrm>
          <a:off x="0" y="0"/>
          <a:ext cx="0" cy="0"/>
          <a:chOff x="0" y="0"/>
          <a:chExt cx="0" cy="0"/>
        </a:xfrm>
      </p:grpSpPr>
      <p:sp>
        <p:nvSpPr>
          <p:cNvPr id="3577" name="Google Shape;3577;p567"/>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8" name="Google Shape;3578;p567"/>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79" name="Google Shape;3579;p567"/>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0" name="Google Shape;3580;p567"/>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1" name="Google Shape;3581;p567"/>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2" name="Google Shape;3582;p567"/>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3" name="Google Shape;3583;p567"/>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4" name="Google Shape;3584;p567"/>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50000">
              <a:schemeClr val="lt1"/>
            </a:gs>
            <a:gs pos="100000">
              <a:schemeClr val="lt2"/>
            </a:gs>
          </a:gsLst>
          <a:lin ang="5400012" scaled="0"/>
        </a:gradFill>
      </p:bgPr>
    </p:bg>
    <p:spTree>
      <p:nvGrpSpPr>
        <p:cNvPr id="3585" name="Shape 3585"/>
        <p:cNvGrpSpPr/>
        <p:nvPr/>
      </p:nvGrpSpPr>
      <p:grpSpPr>
        <a:xfrm>
          <a:off x="0" y="0"/>
          <a:ext cx="0" cy="0"/>
          <a:chOff x="0" y="0"/>
          <a:chExt cx="0" cy="0"/>
        </a:xfrm>
      </p:grpSpPr>
      <p:sp>
        <p:nvSpPr>
          <p:cNvPr id="3586" name="Google Shape;3586;p568"/>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87" name="Google Shape;3587;p568"/>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8" name="Google Shape;3588;p568"/>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9" name="Google Shape;3589;p568"/>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0" name="Google Shape;3590;p568"/>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1" name="Google Shape;3591;p568"/>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53" name="Shape 353"/>
        <p:cNvGrpSpPr/>
        <p:nvPr/>
      </p:nvGrpSpPr>
      <p:grpSpPr>
        <a:xfrm>
          <a:off x="0" y="0"/>
          <a:ext cx="0" cy="0"/>
          <a:chOff x="0" y="0"/>
          <a:chExt cx="0" cy="0"/>
        </a:xfrm>
      </p:grpSpPr>
      <p:sp>
        <p:nvSpPr>
          <p:cNvPr id="354" name="Google Shape;354;p57"/>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5" name="Google Shape;355;p57"/>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56" name="Google Shape;35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7" name="Google Shape;35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8" name="Google Shape;358;p5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59" name="Shape 359"/>
        <p:cNvGrpSpPr/>
        <p:nvPr/>
      </p:nvGrpSpPr>
      <p:grpSpPr>
        <a:xfrm>
          <a:off x="0" y="0"/>
          <a:ext cx="0" cy="0"/>
          <a:chOff x="0" y="0"/>
          <a:chExt cx="0" cy="0"/>
        </a:xfrm>
      </p:grpSpPr>
      <p:sp>
        <p:nvSpPr>
          <p:cNvPr id="360" name="Google Shape;360;p58"/>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1" name="Google Shape;361;p58"/>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2" name="Google Shape;362;p58"/>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3" name="Google Shape;363;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4" name="Google Shape;364;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5" name="Google Shape;365;p5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6" name="Shape 366"/>
        <p:cNvGrpSpPr/>
        <p:nvPr/>
      </p:nvGrpSpPr>
      <p:grpSpPr>
        <a:xfrm>
          <a:off x="0" y="0"/>
          <a:ext cx="0" cy="0"/>
          <a:chOff x="0" y="0"/>
          <a:chExt cx="0" cy="0"/>
        </a:xfrm>
      </p:grpSpPr>
      <p:sp>
        <p:nvSpPr>
          <p:cNvPr id="367" name="Google Shape;367;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8" name="Google Shape;368;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9" name="Google Shape;369;p59"/>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70" name="Shape 370"/>
        <p:cNvGrpSpPr/>
        <p:nvPr/>
      </p:nvGrpSpPr>
      <p:grpSpPr>
        <a:xfrm>
          <a:off x="0" y="0"/>
          <a:ext cx="0" cy="0"/>
          <a:chOff x="0" y="0"/>
          <a:chExt cx="0" cy="0"/>
        </a:xfrm>
      </p:grpSpPr>
      <p:sp>
        <p:nvSpPr>
          <p:cNvPr id="371" name="Google Shape;371;p60"/>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2" name="Google Shape;372;p6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chemeClr val="dk1"/>
                </a:solidFill>
                <a:latin typeface="Calibri"/>
                <a:ea typeface="Calibri"/>
                <a:cs typeface="Calibri"/>
                <a:sym typeface="Calibri"/>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73" name="Google Shape;37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4" name="Google Shape;37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5" name="Google Shape;375;p60"/>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82" name="Shape 382"/>
        <p:cNvGrpSpPr/>
        <p:nvPr/>
      </p:nvGrpSpPr>
      <p:grpSpPr>
        <a:xfrm>
          <a:off x="0" y="0"/>
          <a:ext cx="0" cy="0"/>
          <a:chOff x="0" y="0"/>
          <a:chExt cx="0" cy="0"/>
        </a:xfrm>
      </p:grpSpPr>
      <p:sp>
        <p:nvSpPr>
          <p:cNvPr id="383" name="Google Shape;383;p6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4" name="Google Shape;384;p6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5" name="Google Shape;385;p6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86" name="Shape 386"/>
        <p:cNvGrpSpPr/>
        <p:nvPr/>
      </p:nvGrpSpPr>
      <p:grpSpPr>
        <a:xfrm>
          <a:off x="0" y="0"/>
          <a:ext cx="0" cy="0"/>
          <a:chOff x="0" y="0"/>
          <a:chExt cx="0" cy="0"/>
        </a:xfrm>
      </p:grpSpPr>
      <p:sp>
        <p:nvSpPr>
          <p:cNvPr id="387" name="Google Shape;387;p63"/>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8" name="Google Shape;388;p63"/>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89" name="Google Shape;389;p6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0" name="Google Shape;390;p6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1" name="Google Shape;391;p6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92" name="Shape 392"/>
        <p:cNvGrpSpPr/>
        <p:nvPr/>
      </p:nvGrpSpPr>
      <p:grpSpPr>
        <a:xfrm>
          <a:off x="0" y="0"/>
          <a:ext cx="0" cy="0"/>
          <a:chOff x="0" y="0"/>
          <a:chExt cx="0" cy="0"/>
        </a:xfrm>
      </p:grpSpPr>
      <p:sp>
        <p:nvSpPr>
          <p:cNvPr id="393" name="Google Shape;393;p6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4" name="Google Shape;394;p6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5" name="Google Shape;395;p6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6" name="Shape 396"/>
        <p:cNvGrpSpPr/>
        <p:nvPr/>
      </p:nvGrpSpPr>
      <p:grpSpPr>
        <a:xfrm>
          <a:off x="0" y="0"/>
          <a:ext cx="0" cy="0"/>
          <a:chOff x="0" y="0"/>
          <a:chExt cx="0" cy="0"/>
        </a:xfrm>
      </p:grpSpPr>
      <p:sp>
        <p:nvSpPr>
          <p:cNvPr id="397" name="Google Shape;397;p6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8" name="Google Shape;398;p6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9" name="Google Shape;399;p6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0" name="Shape 400"/>
        <p:cNvGrpSpPr/>
        <p:nvPr/>
      </p:nvGrpSpPr>
      <p:grpSpPr>
        <a:xfrm>
          <a:off x="0" y="0"/>
          <a:ext cx="0" cy="0"/>
          <a:chOff x="0" y="0"/>
          <a:chExt cx="0" cy="0"/>
        </a:xfrm>
      </p:grpSpPr>
      <p:sp>
        <p:nvSpPr>
          <p:cNvPr id="401" name="Google Shape;401;p66"/>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02" name="Google Shape;402;p66"/>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3" name="Google Shape;403;p66"/>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4" name="Google Shape;404;p66"/>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5" name="Shape 405"/>
        <p:cNvGrpSpPr/>
        <p:nvPr/>
      </p:nvGrpSpPr>
      <p:grpSpPr>
        <a:xfrm>
          <a:off x="0" y="0"/>
          <a:ext cx="0" cy="0"/>
          <a:chOff x="0" y="0"/>
          <a:chExt cx="0" cy="0"/>
        </a:xfrm>
      </p:grpSpPr>
      <p:sp>
        <p:nvSpPr>
          <p:cNvPr id="406" name="Google Shape;406;p6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900">
                <a:solidFill>
                  <a:srgbClr val="003459"/>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7" name="Google Shape;407;p6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spcBef>
                <a:spcPts val="720"/>
              </a:spcBef>
              <a:spcAft>
                <a:spcPts val="0"/>
              </a:spcAft>
              <a:buSzPts val="2700"/>
              <a:buNone/>
              <a:defRPr/>
            </a:lvl2pPr>
            <a:lvl3pPr indent="-228600" lvl="2" marL="1371600" algn="l">
              <a:spcBef>
                <a:spcPts val="720"/>
              </a:spcBef>
              <a:spcAft>
                <a:spcPts val="0"/>
              </a:spcAft>
              <a:buSzPts val="1800"/>
              <a:buNone/>
              <a:defRPr/>
            </a:lvl3pPr>
            <a:lvl4pPr indent="-228600" lvl="3" marL="1828800" algn="l">
              <a:spcBef>
                <a:spcPts val="720"/>
              </a:spcBef>
              <a:spcAft>
                <a:spcPts val="0"/>
              </a:spcAft>
              <a:buSzPts val="1800"/>
              <a:buNone/>
              <a:defRPr/>
            </a:lvl4pPr>
            <a:lvl5pPr indent="-228600" lvl="4" marL="2286000" algn="l">
              <a:spcBef>
                <a:spcPts val="720"/>
              </a:spcBef>
              <a:spcAft>
                <a:spcPts val="0"/>
              </a:spcAft>
              <a:buSzPts val="1800"/>
              <a:buNone/>
              <a:defRPr/>
            </a:lvl5pPr>
            <a:lvl6pPr indent="-228600" lvl="5" marL="2743200" algn="l">
              <a:spcBef>
                <a:spcPts val="720"/>
              </a:spcBef>
              <a:spcAft>
                <a:spcPts val="0"/>
              </a:spcAft>
              <a:buSzPts val="1800"/>
              <a:buNone/>
              <a:defRPr/>
            </a:lvl6pPr>
            <a:lvl7pPr indent="-228600" lvl="6" marL="3200400" algn="l">
              <a:spcBef>
                <a:spcPts val="720"/>
              </a:spcBef>
              <a:spcAft>
                <a:spcPts val="0"/>
              </a:spcAft>
              <a:buSzPts val="1800"/>
              <a:buNone/>
              <a:defRPr/>
            </a:lvl7pPr>
            <a:lvl8pPr indent="-228600" lvl="7" marL="3657600" algn="l">
              <a:spcBef>
                <a:spcPts val="720"/>
              </a:spcBef>
              <a:spcAft>
                <a:spcPts val="0"/>
              </a:spcAft>
              <a:buSzPts val="1800"/>
              <a:buNone/>
              <a:defRPr/>
            </a:lvl8pPr>
            <a:lvl9pPr indent="-228600" lvl="8" marL="4114800" algn="l">
              <a:spcBef>
                <a:spcPts val="720"/>
              </a:spcBef>
              <a:spcAft>
                <a:spcPts val="0"/>
              </a:spcAft>
              <a:buSzPts val="1800"/>
              <a:buNone/>
              <a:defRPr/>
            </a:lvl9pPr>
          </a:lstStyle>
          <a:p/>
        </p:txBody>
      </p:sp>
      <p:sp>
        <p:nvSpPr>
          <p:cNvPr id="408" name="Google Shape;408;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9" name="Google Shape;409;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6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8" name="Shape 418"/>
        <p:cNvGrpSpPr/>
        <p:nvPr/>
      </p:nvGrpSpPr>
      <p:grpSpPr>
        <a:xfrm>
          <a:off x="0" y="0"/>
          <a:ext cx="0" cy="0"/>
          <a:chOff x="0" y="0"/>
          <a:chExt cx="0" cy="0"/>
        </a:xfrm>
      </p:grpSpPr>
      <p:sp>
        <p:nvSpPr>
          <p:cNvPr id="419" name="Google Shape;419;p69"/>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0" name="Google Shape;420;p69"/>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21" name="Google Shape;421;p6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2" name="Google Shape;422;p6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3" name="Google Shape;423;p6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24" name="Shape 424"/>
        <p:cNvGrpSpPr/>
        <p:nvPr/>
      </p:nvGrpSpPr>
      <p:grpSpPr>
        <a:xfrm>
          <a:off x="0" y="0"/>
          <a:ext cx="0" cy="0"/>
          <a:chOff x="0" y="0"/>
          <a:chExt cx="0" cy="0"/>
        </a:xfrm>
      </p:grpSpPr>
      <p:sp>
        <p:nvSpPr>
          <p:cNvPr id="425" name="Google Shape;425;p7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6" name="Google Shape;426;p7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7" name="Google Shape;427;p7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8" name="Shape 428"/>
        <p:cNvGrpSpPr/>
        <p:nvPr/>
      </p:nvGrpSpPr>
      <p:grpSpPr>
        <a:xfrm>
          <a:off x="0" y="0"/>
          <a:ext cx="0" cy="0"/>
          <a:chOff x="0" y="0"/>
          <a:chExt cx="0" cy="0"/>
        </a:xfrm>
      </p:grpSpPr>
      <p:sp>
        <p:nvSpPr>
          <p:cNvPr id="429" name="Google Shape;429;p71"/>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0" name="Google Shape;430;p71"/>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rgbClr val="003459"/>
                </a:solidFill>
                <a:latin typeface="Tahoma"/>
                <a:ea typeface="Tahoma"/>
                <a:cs typeface="Tahoma"/>
                <a:sym typeface="Tahoma"/>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31" name="Google Shape;431;p7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2" name="Google Shape;432;p7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3" name="Google Shape;433;p7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34" name="Shape 434"/>
        <p:cNvGrpSpPr/>
        <p:nvPr/>
      </p:nvGrpSpPr>
      <p:grpSpPr>
        <a:xfrm>
          <a:off x="0" y="0"/>
          <a:ext cx="0" cy="0"/>
          <a:chOff x="0" y="0"/>
          <a:chExt cx="0" cy="0"/>
        </a:xfrm>
      </p:grpSpPr>
      <p:sp>
        <p:nvSpPr>
          <p:cNvPr id="435" name="Google Shape;435;p72"/>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6" name="Google Shape;436;p72"/>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7" name="Google Shape;437;p72"/>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8" name="Google Shape;438;p7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9" name="Google Shape;439;p7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0" name="Google Shape;440;p72"/>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41" name="Shape 441"/>
        <p:cNvGrpSpPr/>
        <p:nvPr/>
      </p:nvGrpSpPr>
      <p:grpSpPr>
        <a:xfrm>
          <a:off x="0" y="0"/>
          <a:ext cx="0" cy="0"/>
          <a:chOff x="0" y="0"/>
          <a:chExt cx="0" cy="0"/>
        </a:xfrm>
      </p:grpSpPr>
      <p:sp>
        <p:nvSpPr>
          <p:cNvPr id="442" name="Google Shape;442;p73"/>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3" name="Google Shape;443;p7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4" name="Google Shape;444;p7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5" name="Google Shape;445;p73"/>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6" name="Shape 456"/>
        <p:cNvGrpSpPr/>
        <p:nvPr/>
      </p:nvGrpSpPr>
      <p:grpSpPr>
        <a:xfrm>
          <a:off x="0" y="0"/>
          <a:ext cx="0" cy="0"/>
          <a:chOff x="0" y="0"/>
          <a:chExt cx="0" cy="0"/>
        </a:xfrm>
      </p:grpSpPr>
      <p:sp>
        <p:nvSpPr>
          <p:cNvPr id="457" name="Google Shape;457;p75"/>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58" name="Google Shape;458;p75"/>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59" name="Google Shape;459;p7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0" name="Google Shape;460;p7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1" name="Google Shape;461;p7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62" name="Shape 462"/>
        <p:cNvGrpSpPr/>
        <p:nvPr/>
      </p:nvGrpSpPr>
      <p:grpSpPr>
        <a:xfrm>
          <a:off x="0" y="0"/>
          <a:ext cx="0" cy="0"/>
          <a:chOff x="0" y="0"/>
          <a:chExt cx="0" cy="0"/>
        </a:xfrm>
      </p:grpSpPr>
      <p:sp>
        <p:nvSpPr>
          <p:cNvPr id="463" name="Google Shape;463;p76"/>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4" name="Google Shape;464;p76"/>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5" name="Google Shape;465;p76"/>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6" name="Google Shape;466;p7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7" name="Google Shape;467;p7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8" name="Google Shape;468;p7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9" name="Google Shape;469;p7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0" name="Google Shape;470;p7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1" name="Google Shape;471;p7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72" name="Shape 472"/>
        <p:cNvGrpSpPr/>
        <p:nvPr/>
      </p:nvGrpSpPr>
      <p:grpSpPr>
        <a:xfrm>
          <a:off x="0" y="0"/>
          <a:ext cx="0" cy="0"/>
          <a:chOff x="0" y="0"/>
          <a:chExt cx="0" cy="0"/>
        </a:xfrm>
      </p:grpSpPr>
      <p:sp>
        <p:nvSpPr>
          <p:cNvPr id="473" name="Google Shape;473;p7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4" name="Google Shape;474;p7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75" name="Google Shape;475;p7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6" name="Google Shape;476;p7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7" name="Google Shape;477;p7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78" name="Shape 478"/>
        <p:cNvGrpSpPr/>
        <p:nvPr/>
      </p:nvGrpSpPr>
      <p:grpSpPr>
        <a:xfrm>
          <a:off x="0" y="0"/>
          <a:ext cx="0" cy="0"/>
          <a:chOff x="0" y="0"/>
          <a:chExt cx="0" cy="0"/>
        </a:xfrm>
      </p:grpSpPr>
      <p:sp>
        <p:nvSpPr>
          <p:cNvPr id="479" name="Google Shape;479;p78"/>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0" name="Google Shape;480;p7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1" name="Google Shape;481;p7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2" name="Google Shape;482;p7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83" name="Shape 483"/>
        <p:cNvGrpSpPr/>
        <p:nvPr/>
      </p:nvGrpSpPr>
      <p:grpSpPr>
        <a:xfrm>
          <a:off x="0" y="0"/>
          <a:ext cx="0" cy="0"/>
          <a:chOff x="0" y="0"/>
          <a:chExt cx="0" cy="0"/>
        </a:xfrm>
      </p:grpSpPr>
      <p:sp>
        <p:nvSpPr>
          <p:cNvPr id="484" name="Google Shape;484;p7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5" name="Google Shape;485;p7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6" name="Google Shape;486;p7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10"/>
          </a:srgbClr>
        </a:solidFill>
      </p:bgPr>
    </p:bg>
    <p:spTree>
      <p:nvGrpSpPr>
        <p:cNvPr id="487" name="Shape 487"/>
        <p:cNvGrpSpPr/>
        <p:nvPr/>
      </p:nvGrpSpPr>
      <p:grpSpPr>
        <a:xfrm>
          <a:off x="0" y="0"/>
          <a:ext cx="0" cy="0"/>
          <a:chOff x="0" y="0"/>
          <a:chExt cx="0" cy="0"/>
        </a:xfrm>
      </p:grpSpPr>
      <p:sp>
        <p:nvSpPr>
          <p:cNvPr id="488" name="Google Shape;488;p80"/>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89" name="Google Shape;489;p8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0" name="Google Shape;490;p8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10"/>
          </a:srgbClr>
        </a:solidFill>
      </p:bgPr>
    </p:bg>
    <p:spTree>
      <p:nvGrpSpPr>
        <p:cNvPr id="495" name="Shape 495"/>
        <p:cNvGrpSpPr/>
        <p:nvPr/>
      </p:nvGrpSpPr>
      <p:grpSpPr>
        <a:xfrm>
          <a:off x="0" y="0"/>
          <a:ext cx="0" cy="0"/>
          <a:chOff x="0" y="0"/>
          <a:chExt cx="0" cy="0"/>
        </a:xfrm>
      </p:grpSpPr>
      <p:sp>
        <p:nvSpPr>
          <p:cNvPr id="496" name="Google Shape;496;p82"/>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97" name="Google Shape;497;p82"/>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8" name="Google Shape;498;p82"/>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99" name="Shape 499"/>
        <p:cNvGrpSpPr/>
        <p:nvPr/>
      </p:nvGrpSpPr>
      <p:grpSpPr>
        <a:xfrm>
          <a:off x="0" y="0"/>
          <a:ext cx="0" cy="0"/>
          <a:chOff x="0" y="0"/>
          <a:chExt cx="0" cy="0"/>
        </a:xfrm>
      </p:grpSpPr>
      <p:sp>
        <p:nvSpPr>
          <p:cNvPr id="500" name="Google Shape;500;p8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01" name="Google Shape;501;p8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02" name="Google Shape;502;p8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503" name="Google Shape;503;p83"/>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04" name="Shape 504"/>
        <p:cNvGrpSpPr/>
        <p:nvPr/>
      </p:nvGrpSpPr>
      <p:grpSpPr>
        <a:xfrm>
          <a:off x="0" y="0"/>
          <a:ext cx="0" cy="0"/>
          <a:chOff x="0" y="0"/>
          <a:chExt cx="0" cy="0"/>
        </a:xfrm>
      </p:grpSpPr>
      <p:sp>
        <p:nvSpPr>
          <p:cNvPr id="505" name="Google Shape;505;p84"/>
          <p:cNvSpPr/>
          <p:nvPr/>
        </p:nvSpPr>
        <p:spPr>
          <a:xfrm>
            <a:off x="0" y="403412"/>
            <a:ext cx="9144000" cy="20172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506" name="Google Shape;506;p84"/>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7" name="Shape 507"/>
        <p:cNvGrpSpPr/>
        <p:nvPr/>
      </p:nvGrpSpPr>
      <p:grpSpPr>
        <a:xfrm>
          <a:off x="0" y="0"/>
          <a:ext cx="0" cy="0"/>
          <a:chOff x="0" y="0"/>
          <a:chExt cx="0" cy="0"/>
        </a:xfrm>
      </p:grpSpPr>
      <p:sp>
        <p:nvSpPr>
          <p:cNvPr id="508" name="Google Shape;508;p8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09" name="Google Shape;509;p85"/>
          <p:cNvSpPr/>
          <p:nvPr/>
        </p:nvSpPr>
        <p:spPr>
          <a:xfrm rot="5400000">
            <a:off x="-2353129" y="2353199"/>
            <a:ext cx="5143500" cy="4371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10" name="Shape 510"/>
        <p:cNvGrpSpPr/>
        <p:nvPr/>
      </p:nvGrpSpPr>
      <p:grpSpPr>
        <a:xfrm>
          <a:off x="0" y="0"/>
          <a:ext cx="0" cy="0"/>
          <a:chOff x="0" y="0"/>
          <a:chExt cx="0" cy="0"/>
        </a:xfrm>
      </p:grpSpPr>
      <p:sp>
        <p:nvSpPr>
          <p:cNvPr id="511" name="Google Shape;511;p8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2" name="Google Shape;512;p86"/>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3" name="Google Shape;513;p86"/>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4" name="Google Shape;514;p86"/>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5" name="Shape 515"/>
        <p:cNvGrpSpPr/>
        <p:nvPr/>
      </p:nvGrpSpPr>
      <p:grpSpPr>
        <a:xfrm>
          <a:off x="0" y="0"/>
          <a:ext cx="0" cy="0"/>
          <a:chOff x="0" y="0"/>
          <a:chExt cx="0" cy="0"/>
        </a:xfrm>
      </p:grpSpPr>
      <p:sp>
        <p:nvSpPr>
          <p:cNvPr id="516" name="Google Shape;516;p87"/>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7" name="Google Shape;517;p87"/>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8" name="Google Shape;518;p87"/>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9" name="Google Shape;519;p87"/>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26" name="Shape 526"/>
        <p:cNvGrpSpPr/>
        <p:nvPr/>
      </p:nvGrpSpPr>
      <p:grpSpPr>
        <a:xfrm>
          <a:off x="0" y="0"/>
          <a:ext cx="0" cy="0"/>
          <a:chOff x="0" y="0"/>
          <a:chExt cx="0" cy="0"/>
        </a:xfrm>
      </p:grpSpPr>
      <p:sp>
        <p:nvSpPr>
          <p:cNvPr id="527" name="Google Shape;52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8" name="Google Shape;52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9" name="Google Shape;52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32" name="Shape 532"/>
        <p:cNvGrpSpPr/>
        <p:nvPr/>
      </p:nvGrpSpPr>
      <p:grpSpPr>
        <a:xfrm>
          <a:off x="0" y="0"/>
          <a:ext cx="0" cy="0"/>
          <a:chOff x="0" y="0"/>
          <a:chExt cx="0" cy="0"/>
        </a:xfrm>
      </p:grpSpPr>
      <p:sp>
        <p:nvSpPr>
          <p:cNvPr id="533" name="Google Shape;533;p90"/>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4" name="Google Shape;534;p90"/>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5" name="Google Shape;53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38" name="Shape 538"/>
        <p:cNvGrpSpPr/>
        <p:nvPr/>
      </p:nvGrpSpPr>
      <p:grpSpPr>
        <a:xfrm>
          <a:off x="0" y="0"/>
          <a:ext cx="0" cy="0"/>
          <a:chOff x="0" y="0"/>
          <a:chExt cx="0" cy="0"/>
        </a:xfrm>
      </p:grpSpPr>
      <p:sp>
        <p:nvSpPr>
          <p:cNvPr id="539" name="Google Shape;539;p9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0" name="Google Shape;540;p91"/>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41" name="Google Shape;54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44" name="Shape 544"/>
        <p:cNvGrpSpPr/>
        <p:nvPr/>
      </p:nvGrpSpPr>
      <p:grpSpPr>
        <a:xfrm>
          <a:off x="0" y="0"/>
          <a:ext cx="0" cy="0"/>
          <a:chOff x="0" y="0"/>
          <a:chExt cx="0" cy="0"/>
        </a:xfrm>
      </p:grpSpPr>
      <p:sp>
        <p:nvSpPr>
          <p:cNvPr id="545" name="Google Shape;545;p92"/>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92"/>
          <p:cNvSpPr/>
          <p:nvPr>
            <p:ph idx="2" type="pic"/>
          </p:nvPr>
        </p:nvSpPr>
        <p:spPr>
          <a:xfrm>
            <a:off x="1792288" y="459581"/>
            <a:ext cx="5486400" cy="3086100"/>
          </a:xfrm>
          <a:prstGeom prst="rect">
            <a:avLst/>
          </a:prstGeom>
          <a:noFill/>
          <a:ln>
            <a:noFill/>
          </a:ln>
        </p:spPr>
      </p:sp>
      <p:sp>
        <p:nvSpPr>
          <p:cNvPr id="547" name="Google Shape;547;p92"/>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48" name="Google Shape;548;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0" name="Google Shape;550;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1" name="Shape 551"/>
        <p:cNvGrpSpPr/>
        <p:nvPr/>
      </p:nvGrpSpPr>
      <p:grpSpPr>
        <a:xfrm>
          <a:off x="0" y="0"/>
          <a:ext cx="0" cy="0"/>
          <a:chOff x="0" y="0"/>
          <a:chExt cx="0" cy="0"/>
        </a:xfrm>
      </p:grpSpPr>
      <p:sp>
        <p:nvSpPr>
          <p:cNvPr id="552" name="Google Shape;552;p93"/>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3" name="Google Shape;553;p93"/>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54" name="Google Shape;554;p93"/>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55" name="Google Shape;555;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6" name="Google Shape;556;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7" name="Google Shape;557;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8" name="Shape 558"/>
        <p:cNvGrpSpPr/>
        <p:nvPr/>
      </p:nvGrpSpPr>
      <p:grpSpPr>
        <a:xfrm>
          <a:off x="0" y="0"/>
          <a:ext cx="0" cy="0"/>
          <a:chOff x="0" y="0"/>
          <a:chExt cx="0" cy="0"/>
        </a:xfrm>
      </p:grpSpPr>
      <p:sp>
        <p:nvSpPr>
          <p:cNvPr id="559" name="Google Shape;559;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2" name="Shape 562"/>
        <p:cNvGrpSpPr/>
        <p:nvPr/>
      </p:nvGrpSpPr>
      <p:grpSpPr>
        <a:xfrm>
          <a:off x="0" y="0"/>
          <a:ext cx="0" cy="0"/>
          <a:chOff x="0" y="0"/>
          <a:chExt cx="0" cy="0"/>
        </a:xfrm>
      </p:grpSpPr>
      <p:sp>
        <p:nvSpPr>
          <p:cNvPr id="563" name="Google Shape;563;p9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4" name="Google Shape;564;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5" name="Google Shape;565;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67" name="Shape 567"/>
        <p:cNvGrpSpPr/>
        <p:nvPr/>
      </p:nvGrpSpPr>
      <p:grpSpPr>
        <a:xfrm>
          <a:off x="0" y="0"/>
          <a:ext cx="0" cy="0"/>
          <a:chOff x="0" y="0"/>
          <a:chExt cx="0" cy="0"/>
        </a:xfrm>
      </p:grpSpPr>
      <p:sp>
        <p:nvSpPr>
          <p:cNvPr id="568" name="Google Shape;568;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96"/>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0" name="Google Shape;570;p96"/>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1" name="Google Shape;571;p96"/>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2" name="Google Shape;572;p96"/>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3" name="Google Shape;573;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4" name="Google Shape;574;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5" name="Google Shape;575;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76" name="Shape 576"/>
        <p:cNvGrpSpPr/>
        <p:nvPr/>
      </p:nvGrpSpPr>
      <p:grpSpPr>
        <a:xfrm>
          <a:off x="0" y="0"/>
          <a:ext cx="0" cy="0"/>
          <a:chOff x="0" y="0"/>
          <a:chExt cx="0" cy="0"/>
        </a:xfrm>
      </p:grpSpPr>
      <p:sp>
        <p:nvSpPr>
          <p:cNvPr id="577" name="Google Shape;577;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8" name="Google Shape;578;p97"/>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79" name="Google Shape;579;p97"/>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80" name="Google Shape;580;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1" name="Google Shape;581;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3" name="Shape 583"/>
        <p:cNvGrpSpPr/>
        <p:nvPr/>
      </p:nvGrpSpPr>
      <p:grpSpPr>
        <a:xfrm>
          <a:off x="0" y="0"/>
          <a:ext cx="0" cy="0"/>
          <a:chOff x="0" y="0"/>
          <a:chExt cx="0" cy="0"/>
        </a:xfrm>
      </p:grpSpPr>
      <p:sp>
        <p:nvSpPr>
          <p:cNvPr id="584" name="Google Shape;584;p98"/>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5" name="Google Shape;585;p98"/>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586" name="Google Shape;58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7" name="Google Shape;58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8" name="Google Shape;58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9" name="Shape 589"/>
        <p:cNvGrpSpPr/>
        <p:nvPr/>
      </p:nvGrpSpPr>
      <p:grpSpPr>
        <a:xfrm>
          <a:off x="0" y="0"/>
          <a:ext cx="0" cy="0"/>
          <a:chOff x="0" y="0"/>
          <a:chExt cx="0" cy="0"/>
        </a:xfrm>
      </p:grpSpPr>
      <p:sp>
        <p:nvSpPr>
          <p:cNvPr id="590" name="Google Shape;590;p99"/>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9"/>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92" name="Google Shape;59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4" name="Google Shape;59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1" name="Shape 601"/>
        <p:cNvGrpSpPr/>
        <p:nvPr/>
      </p:nvGrpSpPr>
      <p:grpSpPr>
        <a:xfrm>
          <a:off x="0" y="0"/>
          <a:ext cx="0" cy="0"/>
          <a:chOff x="0" y="0"/>
          <a:chExt cx="0" cy="0"/>
        </a:xfrm>
      </p:grpSpPr>
      <p:sp>
        <p:nvSpPr>
          <p:cNvPr id="602" name="Google Shape;60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3" name="Google Shape;60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04" name="Google Shape;60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6" name="Google Shape;60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7" name="Shape 607"/>
        <p:cNvGrpSpPr/>
        <p:nvPr/>
      </p:nvGrpSpPr>
      <p:grpSpPr>
        <a:xfrm>
          <a:off x="0" y="0"/>
          <a:ext cx="0" cy="0"/>
          <a:chOff x="0" y="0"/>
          <a:chExt cx="0" cy="0"/>
        </a:xfrm>
      </p:grpSpPr>
      <p:sp>
        <p:nvSpPr>
          <p:cNvPr id="608" name="Google Shape;60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9" name="Google Shape;60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10" name="Google Shape;61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2" name="Google Shape;61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13" name="Shape 613"/>
        <p:cNvGrpSpPr/>
        <p:nvPr/>
      </p:nvGrpSpPr>
      <p:grpSpPr>
        <a:xfrm>
          <a:off x="0" y="0"/>
          <a:ext cx="0" cy="0"/>
          <a:chOff x="0" y="0"/>
          <a:chExt cx="0" cy="0"/>
        </a:xfrm>
      </p:grpSpPr>
      <p:sp>
        <p:nvSpPr>
          <p:cNvPr id="614" name="Google Shape;61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5" name="Google Shape;61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16" name="Google Shape;61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19" name="Shape 619"/>
        <p:cNvGrpSpPr/>
        <p:nvPr/>
      </p:nvGrpSpPr>
      <p:grpSpPr>
        <a:xfrm>
          <a:off x="0" y="0"/>
          <a:ext cx="0" cy="0"/>
          <a:chOff x="0" y="0"/>
          <a:chExt cx="0" cy="0"/>
        </a:xfrm>
      </p:grpSpPr>
      <p:sp>
        <p:nvSpPr>
          <p:cNvPr id="620" name="Google Shape;62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1" name="Google Shape;62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22" name="Google Shape;62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5" name="Shape 625"/>
        <p:cNvGrpSpPr/>
        <p:nvPr/>
      </p:nvGrpSpPr>
      <p:grpSpPr>
        <a:xfrm>
          <a:off x="0" y="0"/>
          <a:ext cx="0" cy="0"/>
          <a:chOff x="0" y="0"/>
          <a:chExt cx="0" cy="0"/>
        </a:xfrm>
      </p:grpSpPr>
      <p:sp>
        <p:nvSpPr>
          <p:cNvPr id="626" name="Google Shape;62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7" name="Google Shape;627;p105"/>
          <p:cNvSpPr/>
          <p:nvPr>
            <p:ph idx="2" type="pic"/>
          </p:nvPr>
        </p:nvSpPr>
        <p:spPr>
          <a:xfrm>
            <a:off x="1792288" y="459581"/>
            <a:ext cx="5486400" cy="3086100"/>
          </a:xfrm>
          <a:prstGeom prst="rect">
            <a:avLst/>
          </a:prstGeom>
          <a:noFill/>
          <a:ln>
            <a:noFill/>
          </a:ln>
        </p:spPr>
      </p:sp>
      <p:sp>
        <p:nvSpPr>
          <p:cNvPr id="628" name="Google Shape;62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9" name="Google Shape;62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0" name="Google Shape;63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1" name="Google Shape;63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2" name="Shape 632"/>
        <p:cNvGrpSpPr/>
        <p:nvPr/>
      </p:nvGrpSpPr>
      <p:grpSpPr>
        <a:xfrm>
          <a:off x="0" y="0"/>
          <a:ext cx="0" cy="0"/>
          <a:chOff x="0" y="0"/>
          <a:chExt cx="0" cy="0"/>
        </a:xfrm>
      </p:grpSpPr>
      <p:sp>
        <p:nvSpPr>
          <p:cNvPr id="633" name="Google Shape;63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35" name="Google Shape;63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36" name="Google Shape;63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7" name="Google Shape;63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8" name="Google Shape;63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9" name="Shape 639"/>
        <p:cNvGrpSpPr/>
        <p:nvPr/>
      </p:nvGrpSpPr>
      <p:grpSpPr>
        <a:xfrm>
          <a:off x="0" y="0"/>
          <a:ext cx="0" cy="0"/>
          <a:chOff x="0" y="0"/>
          <a:chExt cx="0" cy="0"/>
        </a:xfrm>
      </p:grpSpPr>
      <p:sp>
        <p:nvSpPr>
          <p:cNvPr id="640" name="Google Shape;64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3" name="Shape 643"/>
        <p:cNvGrpSpPr/>
        <p:nvPr/>
      </p:nvGrpSpPr>
      <p:grpSpPr>
        <a:xfrm>
          <a:off x="0" y="0"/>
          <a:ext cx="0" cy="0"/>
          <a:chOff x="0" y="0"/>
          <a:chExt cx="0" cy="0"/>
        </a:xfrm>
      </p:grpSpPr>
      <p:sp>
        <p:nvSpPr>
          <p:cNvPr id="644" name="Google Shape;64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5" name="Google Shape;64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6" name="Google Shape;64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48" name="Shape 648"/>
        <p:cNvGrpSpPr/>
        <p:nvPr/>
      </p:nvGrpSpPr>
      <p:grpSpPr>
        <a:xfrm>
          <a:off x="0" y="0"/>
          <a:ext cx="0" cy="0"/>
          <a:chOff x="0" y="0"/>
          <a:chExt cx="0" cy="0"/>
        </a:xfrm>
      </p:grpSpPr>
      <p:sp>
        <p:nvSpPr>
          <p:cNvPr id="649" name="Google Shape;64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0" name="Google Shape;65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1" name="Google Shape;65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2" name="Google Shape;65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3" name="Google Shape;65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4" name="Google Shape;65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5" name="Google Shape;65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6" name="Google Shape;65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57" name="Shape 657"/>
        <p:cNvGrpSpPr/>
        <p:nvPr/>
      </p:nvGrpSpPr>
      <p:grpSpPr>
        <a:xfrm>
          <a:off x="0" y="0"/>
          <a:ext cx="0" cy="0"/>
          <a:chOff x="0" y="0"/>
          <a:chExt cx="0" cy="0"/>
        </a:xfrm>
      </p:grpSpPr>
      <p:sp>
        <p:nvSpPr>
          <p:cNvPr id="658" name="Google Shape;65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9" name="Google Shape;65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0" name="Google Shape;66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1" name="Google Shape;66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2" name="Google Shape;66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3" name="Google Shape;66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4" name="Shape 664"/>
        <p:cNvGrpSpPr/>
        <p:nvPr/>
      </p:nvGrpSpPr>
      <p:grpSpPr>
        <a:xfrm>
          <a:off x="0" y="0"/>
          <a:ext cx="0" cy="0"/>
          <a:chOff x="0" y="0"/>
          <a:chExt cx="0" cy="0"/>
        </a:xfrm>
      </p:grpSpPr>
      <p:sp>
        <p:nvSpPr>
          <p:cNvPr id="665" name="Google Shape;66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6" name="Google Shape;66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667" name="Google Shape;66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9" name="Google Shape;66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2.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theme" Target="../theme/theme52.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20.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6.xml"/></Relationships>
</file>

<file path=ppt/slideMasters/_rels/slideMaster13.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 Id="rId11" Type="http://schemas.openxmlformats.org/officeDocument/2006/relationships/slideLayout" Target="../slideLayouts/slideLayout110.xml"/><Relationship Id="rId12" Type="http://schemas.openxmlformats.org/officeDocument/2006/relationships/theme" Target="../theme/theme57.xml"/></Relationships>
</file>

<file path=ppt/slideMasters/_rels/slideMaster14.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slideLayout" Target="../slideLayouts/slideLayout115.xml"/><Relationship Id="rId7" Type="http://schemas.openxmlformats.org/officeDocument/2006/relationships/theme" Target="../theme/theme44.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slideLayout" Target="../slideLayouts/slideLayout117.xml"/><Relationship Id="rId3" Type="http://schemas.openxmlformats.org/officeDocument/2006/relationships/slideLayout" Target="../slideLayouts/slideLayout118.xml"/><Relationship Id="rId4" Type="http://schemas.openxmlformats.org/officeDocument/2006/relationships/slideLayout" Target="../slideLayouts/slideLayout119.xml"/><Relationship Id="rId5" Type="http://schemas.openxmlformats.org/officeDocument/2006/relationships/slideLayout" Target="../slideLayouts/slideLayout120.xml"/><Relationship Id="rId6" Type="http://schemas.openxmlformats.org/officeDocument/2006/relationships/theme" Target="../theme/theme42.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21.xml"/><Relationship Id="rId2" Type="http://schemas.openxmlformats.org/officeDocument/2006/relationships/slideLayout" Target="../slideLayouts/slideLayout122.xml"/><Relationship Id="rId3" Type="http://schemas.openxmlformats.org/officeDocument/2006/relationships/slideLayout" Target="../slideLayouts/slideLayout123.xml"/><Relationship Id="rId4" Type="http://schemas.openxmlformats.org/officeDocument/2006/relationships/slideLayout" Target="../slideLayouts/slideLayout124.xml"/><Relationship Id="rId5" Type="http://schemas.openxmlformats.org/officeDocument/2006/relationships/slideLayout" Target="../slideLayouts/slideLayout125.xml"/><Relationship Id="rId6" Type="http://schemas.openxmlformats.org/officeDocument/2006/relationships/theme" Target="../theme/theme55.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slideLayout" Target="../slideLayouts/slideLayout127.xml"/><Relationship Id="rId3" Type="http://schemas.openxmlformats.org/officeDocument/2006/relationships/slideLayout" Target="../slideLayouts/slideLayout128.xml"/><Relationship Id="rId4" Type="http://schemas.openxmlformats.org/officeDocument/2006/relationships/slideLayout" Target="../slideLayouts/slideLayout129.xml"/><Relationship Id="rId5" Type="http://schemas.openxmlformats.org/officeDocument/2006/relationships/slideLayout" Target="../slideLayouts/slideLayout130.xml"/><Relationship Id="rId6" Type="http://schemas.openxmlformats.org/officeDocument/2006/relationships/theme" Target="../theme/theme32.xml"/></Relationships>
</file>

<file path=ppt/slideMasters/_rels/slideMaster18.xml.rels><?xml version='1.0' encoding='UTF-8' standalone='yes'?>
<Relationships xmlns="http://schemas.openxmlformats.org/package/2006/relationships"><Relationship Id="rId1" Type="http://schemas.openxmlformats.org/officeDocument/2006/relationships/image" Target="../media/image31.jpg"/><Relationship Id="rId2" Type="http://schemas.openxmlformats.org/officeDocument/2006/relationships/slideLayout" Target="../slideLayouts/slideLayout131.xml"/><Relationship Id="rId3" Type="http://schemas.openxmlformats.org/officeDocument/2006/relationships/slideLayout" Target="../slideLayouts/slideLayout132.xml"/><Relationship Id="rId4" Type="http://schemas.openxmlformats.org/officeDocument/2006/relationships/slideLayout" Target="../slideLayouts/slideLayout133.xml"/><Relationship Id="rId5" Type="http://schemas.openxmlformats.org/officeDocument/2006/relationships/slideLayout" Target="../slideLayouts/slideLayout134.xml"/><Relationship Id="rId6" Type="http://schemas.openxmlformats.org/officeDocument/2006/relationships/slideLayout" Target="../slideLayouts/slideLayout135.xml"/><Relationship Id="rId7" Type="http://schemas.openxmlformats.org/officeDocument/2006/relationships/slideLayout" Target="../slideLayouts/slideLayout136.xml"/><Relationship Id="rId8" Type="http://schemas.openxmlformats.org/officeDocument/2006/relationships/slideLayout" Target="../slideLayouts/slideLayout137.xml"/><Relationship Id="rId9" Type="http://schemas.openxmlformats.org/officeDocument/2006/relationships/slideLayout" Target="../slideLayouts/slideLayout138.xml"/><Relationship Id="rId10" Type="http://schemas.openxmlformats.org/officeDocument/2006/relationships/slideLayout" Target="../slideLayouts/slideLayout139.xml"/><Relationship Id="rId11" Type="http://schemas.openxmlformats.org/officeDocument/2006/relationships/slideLayout" Target="../slideLayouts/slideLayout140.xml"/><Relationship Id="rId12" Type="http://schemas.openxmlformats.org/officeDocument/2006/relationships/slideLayout" Target="../slideLayouts/slideLayout141.xml"/><Relationship Id="rId13" Type="http://schemas.openxmlformats.org/officeDocument/2006/relationships/slideLayout" Target="../slideLayouts/slideLayout142.xml"/><Relationship Id="rId14" Type="http://schemas.openxmlformats.org/officeDocument/2006/relationships/theme" Target="../theme/theme39.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theme" Target="../theme/theme1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30.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47.xml"/><Relationship Id="rId2" Type="http://schemas.openxmlformats.org/officeDocument/2006/relationships/slideLayout" Target="../slideLayouts/slideLayout148.xml"/><Relationship Id="rId3" Type="http://schemas.openxmlformats.org/officeDocument/2006/relationships/slideLayout" Target="../slideLayouts/slideLayout149.xml"/><Relationship Id="rId4" Type="http://schemas.openxmlformats.org/officeDocument/2006/relationships/slideLayout" Target="../slideLayouts/slideLayout150.xml"/><Relationship Id="rId5" Type="http://schemas.openxmlformats.org/officeDocument/2006/relationships/slideLayout" Target="../slideLayouts/slideLayout151.xml"/><Relationship Id="rId6" Type="http://schemas.openxmlformats.org/officeDocument/2006/relationships/slideLayout" Target="../slideLayouts/slideLayout152.xml"/><Relationship Id="rId7" Type="http://schemas.openxmlformats.org/officeDocument/2006/relationships/theme" Target="../theme/theme56.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53.xml"/><Relationship Id="rId2" Type="http://schemas.openxmlformats.org/officeDocument/2006/relationships/slideLayout" Target="../slideLayouts/slideLayout154.xml"/><Relationship Id="rId3" Type="http://schemas.openxmlformats.org/officeDocument/2006/relationships/slideLayout" Target="../slideLayouts/slideLayout155.xml"/><Relationship Id="rId4" Type="http://schemas.openxmlformats.org/officeDocument/2006/relationships/slideLayout" Target="../slideLayouts/slideLayout156.xml"/><Relationship Id="rId5" Type="http://schemas.openxmlformats.org/officeDocument/2006/relationships/slideLayout" Target="../slideLayouts/slideLayout157.xml"/><Relationship Id="rId6" Type="http://schemas.openxmlformats.org/officeDocument/2006/relationships/slideLayout" Target="../slideLayouts/slideLayout158.xml"/><Relationship Id="rId7" Type="http://schemas.openxmlformats.org/officeDocument/2006/relationships/slideLayout" Target="../slideLayouts/slideLayout159.xml"/><Relationship Id="rId8" Type="http://schemas.openxmlformats.org/officeDocument/2006/relationships/slideLayout" Target="../slideLayouts/slideLayout160.xml"/><Relationship Id="rId9" Type="http://schemas.openxmlformats.org/officeDocument/2006/relationships/slideLayout" Target="../slideLayouts/slideLayout161.xml"/><Relationship Id="rId10" Type="http://schemas.openxmlformats.org/officeDocument/2006/relationships/slideLayout" Target="../slideLayouts/slideLayout162.xml"/><Relationship Id="rId11" Type="http://schemas.openxmlformats.org/officeDocument/2006/relationships/slideLayout" Target="../slideLayouts/slideLayout163.xml"/><Relationship Id="rId12" Type="http://schemas.openxmlformats.org/officeDocument/2006/relationships/slideLayout" Target="../slideLayouts/slideLayout164.xml"/><Relationship Id="rId13" Type="http://schemas.openxmlformats.org/officeDocument/2006/relationships/theme" Target="../theme/theme21.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theme" Target="../theme/theme4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1.xml"/><Relationship Id="rId2" Type="http://schemas.openxmlformats.org/officeDocument/2006/relationships/slideLayout" Target="../slideLayouts/slideLayout172.xml"/><Relationship Id="rId3" Type="http://schemas.openxmlformats.org/officeDocument/2006/relationships/slideLayout" Target="../slideLayouts/slideLayout173.xml"/><Relationship Id="rId4" Type="http://schemas.openxmlformats.org/officeDocument/2006/relationships/slideLayout" Target="../slideLayouts/slideLayout174.xml"/><Relationship Id="rId5" Type="http://schemas.openxmlformats.org/officeDocument/2006/relationships/slideLayout" Target="../slideLayouts/slideLayout175.xml"/><Relationship Id="rId6" Type="http://schemas.openxmlformats.org/officeDocument/2006/relationships/slideLayout" Target="../slideLayouts/slideLayout176.xml"/><Relationship Id="rId7" Type="http://schemas.openxmlformats.org/officeDocument/2006/relationships/theme" Target="../theme/theme1.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26.jpg"/><Relationship Id="rId2" Type="http://schemas.openxmlformats.org/officeDocument/2006/relationships/image" Target="../media/image24.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jpg"/><Relationship Id="rId6" Type="http://schemas.openxmlformats.org/officeDocument/2006/relationships/image" Target="../media/image28.png"/><Relationship Id="rId7" Type="http://schemas.openxmlformats.org/officeDocument/2006/relationships/slideLayout" Target="../slideLayouts/slideLayout177.xml"/><Relationship Id="rId8" Type="http://schemas.openxmlformats.org/officeDocument/2006/relationships/theme" Target="../theme/theme37.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 Id="rId11" Type="http://schemas.openxmlformats.org/officeDocument/2006/relationships/slideLayout" Target="../slideLayouts/slideLayout188.xml"/><Relationship Id="rId12"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 Id="rId11" Type="http://schemas.openxmlformats.org/officeDocument/2006/relationships/slideLayout" Target="../slideLayouts/slideLayout199.xml"/><Relationship Id="rId12" Type="http://schemas.openxmlformats.org/officeDocument/2006/relationships/slideLayout" Target="../slideLayouts/slideLayout200.xml"/><Relationship Id="rId13" Type="http://schemas.openxmlformats.org/officeDocument/2006/relationships/theme" Target="../theme/theme8.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1.xml"/><Relationship Id="rId2" Type="http://schemas.openxmlformats.org/officeDocument/2006/relationships/slideLayout" Target="../slideLayouts/slideLayout202.xml"/><Relationship Id="rId3" Type="http://schemas.openxmlformats.org/officeDocument/2006/relationships/theme" Target="../theme/theme25.xml"/></Relationships>
</file>

<file path=ppt/slideMasters/_rels/slideMaster28.xml.rels><?xml version='1.0' encoding='UTF-8' standalone='yes'?>
<Relationships xmlns="http://schemas.openxmlformats.org/package/2006/relationships"><Relationship Id="rId1" Type="http://schemas.openxmlformats.org/officeDocument/2006/relationships/image" Target="../media/image29.jpg"/><Relationship Id="rId2" Type="http://schemas.openxmlformats.org/officeDocument/2006/relationships/slideLayout" Target="../slideLayouts/slideLayout203.xml"/><Relationship Id="rId3" Type="http://schemas.openxmlformats.org/officeDocument/2006/relationships/slideLayout" Target="../slideLayouts/slideLayout204.xml"/><Relationship Id="rId4" Type="http://schemas.openxmlformats.org/officeDocument/2006/relationships/slideLayout" Target="../slideLayouts/slideLayout205.xml"/><Relationship Id="rId5" Type="http://schemas.openxmlformats.org/officeDocument/2006/relationships/slideLayout" Target="../slideLayouts/slideLayout206.xml"/><Relationship Id="rId6" Type="http://schemas.openxmlformats.org/officeDocument/2006/relationships/slideLayout" Target="../slideLayouts/slideLayout207.xml"/><Relationship Id="rId7" Type="http://schemas.openxmlformats.org/officeDocument/2006/relationships/slideLayout" Target="../slideLayouts/slideLayout208.xml"/><Relationship Id="rId8" Type="http://schemas.openxmlformats.org/officeDocument/2006/relationships/slideLayout" Target="../slideLayouts/slideLayout209.xml"/><Relationship Id="rId9" Type="http://schemas.openxmlformats.org/officeDocument/2006/relationships/slideLayout" Target="../slideLayouts/slideLayout210.xml"/><Relationship Id="rId10" Type="http://schemas.openxmlformats.org/officeDocument/2006/relationships/slideLayout" Target="../slideLayouts/slideLayout211.xml"/><Relationship Id="rId11" Type="http://schemas.openxmlformats.org/officeDocument/2006/relationships/slideLayout" Target="../slideLayouts/slideLayout212.xml"/><Relationship Id="rId12" Type="http://schemas.openxmlformats.org/officeDocument/2006/relationships/slideLayout" Target="../slideLayouts/slideLayout213.xml"/><Relationship Id="rId13" Type="http://schemas.openxmlformats.org/officeDocument/2006/relationships/theme" Target="../theme/theme38.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14.xml"/><Relationship Id="rId2" Type="http://schemas.openxmlformats.org/officeDocument/2006/relationships/slideLayout" Target="../slideLayouts/slideLayout215.xml"/><Relationship Id="rId3" Type="http://schemas.openxmlformats.org/officeDocument/2006/relationships/slideLayout" Target="../slideLayouts/slideLayout216.xml"/><Relationship Id="rId4" Type="http://schemas.openxmlformats.org/officeDocument/2006/relationships/slideLayout" Target="../slideLayouts/slideLayout217.xml"/><Relationship Id="rId5" Type="http://schemas.openxmlformats.org/officeDocument/2006/relationships/slideLayout" Target="../slideLayouts/slideLayout218.xml"/><Relationship Id="rId6" Type="http://schemas.openxmlformats.org/officeDocument/2006/relationships/slideLayout" Target="../slideLayouts/slideLayout219.xml"/><Relationship Id="rId7" Type="http://schemas.openxmlformats.org/officeDocument/2006/relationships/slideLayout" Target="../slideLayouts/slideLayout220.xml"/><Relationship Id="rId8" Type="http://schemas.openxmlformats.org/officeDocument/2006/relationships/slideLayout" Target="../slideLayouts/slideLayout221.xml"/><Relationship Id="rId9" Type="http://schemas.openxmlformats.org/officeDocument/2006/relationships/slideLayout" Target="../slideLayouts/slideLayout222.xml"/><Relationship Id="rId10" Type="http://schemas.openxmlformats.org/officeDocument/2006/relationships/slideLayout" Target="../slideLayouts/slideLayout223.xml"/><Relationship Id="rId11" Type="http://schemas.openxmlformats.org/officeDocument/2006/relationships/slideLayout" Target="../slideLayouts/slideLayout224.xml"/><Relationship Id="rId12" Type="http://schemas.openxmlformats.org/officeDocument/2006/relationships/slideLayout" Target="../slideLayouts/slideLayout225.xml"/><Relationship Id="rId13" Type="http://schemas.openxmlformats.org/officeDocument/2006/relationships/slideLayout" Target="../slideLayouts/slideLayout226.xml"/><Relationship Id="rId14" Type="http://schemas.openxmlformats.org/officeDocument/2006/relationships/slideLayout" Target="../slideLayouts/slideLayout227.xml"/><Relationship Id="rId15" Type="http://schemas.openxmlformats.org/officeDocument/2006/relationships/slideLayout" Target="../slideLayouts/slideLayout228.xml"/><Relationship Id="rId16" Type="http://schemas.openxmlformats.org/officeDocument/2006/relationships/slideLayout" Target="../slideLayouts/slideLayout229.xml"/><Relationship Id="rId17" Type="http://schemas.openxmlformats.org/officeDocument/2006/relationships/slideLayout" Target="../slideLayouts/slideLayout230.xml"/><Relationship Id="rId18" Type="http://schemas.openxmlformats.org/officeDocument/2006/relationships/theme" Target="../theme/theme15.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jpg"/><Relationship Id="rId2" Type="http://schemas.openxmlformats.org/officeDocument/2006/relationships/image" Target="../media/image7.png"/><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 Id="rId9" Type="http://schemas.openxmlformats.org/officeDocument/2006/relationships/theme" Target="../theme/theme5.xml"/></Relationships>
</file>

<file path=ppt/slideMasters/_rels/slideMaster30.xml.rels><?xml version='1.0' encoding='UTF-8' standalone='yes'?>
<Relationships xmlns="http://schemas.openxmlformats.org/package/2006/relationships"><Relationship Id="rId1" Type="http://schemas.openxmlformats.org/officeDocument/2006/relationships/slideLayout" Target="../slideLayouts/slideLayout231.xml"/><Relationship Id="rId2" Type="http://schemas.openxmlformats.org/officeDocument/2006/relationships/slideLayout" Target="../slideLayouts/slideLayout232.xml"/><Relationship Id="rId3" Type="http://schemas.openxmlformats.org/officeDocument/2006/relationships/slideLayout" Target="../slideLayouts/slideLayout233.xml"/><Relationship Id="rId4" Type="http://schemas.openxmlformats.org/officeDocument/2006/relationships/slideLayout" Target="../slideLayouts/slideLayout234.xml"/><Relationship Id="rId5" Type="http://schemas.openxmlformats.org/officeDocument/2006/relationships/slideLayout" Target="../slideLayouts/slideLayout235.xml"/><Relationship Id="rId6" Type="http://schemas.openxmlformats.org/officeDocument/2006/relationships/slideLayout" Target="../slideLayouts/slideLayout236.xml"/><Relationship Id="rId7" Type="http://schemas.openxmlformats.org/officeDocument/2006/relationships/theme" Target="../theme/theme27.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7.xml"/><Relationship Id="rId2" Type="http://schemas.openxmlformats.org/officeDocument/2006/relationships/slideLayout" Target="../slideLayouts/slideLayout238.xml"/><Relationship Id="rId3" Type="http://schemas.openxmlformats.org/officeDocument/2006/relationships/slideLayout" Target="../slideLayouts/slideLayout239.xml"/><Relationship Id="rId4" Type="http://schemas.openxmlformats.org/officeDocument/2006/relationships/slideLayout" Target="../slideLayouts/slideLayout240.xml"/><Relationship Id="rId5" Type="http://schemas.openxmlformats.org/officeDocument/2006/relationships/slideLayout" Target="../slideLayouts/slideLayout241.xml"/><Relationship Id="rId6" Type="http://schemas.openxmlformats.org/officeDocument/2006/relationships/slideLayout" Target="../slideLayouts/slideLayout242.xml"/><Relationship Id="rId7" Type="http://schemas.openxmlformats.org/officeDocument/2006/relationships/theme" Target="../theme/theme36.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3.xml"/><Relationship Id="rId2" Type="http://schemas.openxmlformats.org/officeDocument/2006/relationships/slideLayout" Target="../slideLayouts/slideLayout244.xml"/><Relationship Id="rId3" Type="http://schemas.openxmlformats.org/officeDocument/2006/relationships/slideLayout" Target="../slideLayouts/slideLayout245.xml"/><Relationship Id="rId4" Type="http://schemas.openxmlformats.org/officeDocument/2006/relationships/slideLayout" Target="../slideLayouts/slideLayout246.xml"/><Relationship Id="rId5" Type="http://schemas.openxmlformats.org/officeDocument/2006/relationships/slideLayout" Target="../slideLayouts/slideLayout247.xml"/><Relationship Id="rId6" Type="http://schemas.openxmlformats.org/officeDocument/2006/relationships/slideLayout" Target="../slideLayouts/slideLayout248.xml"/><Relationship Id="rId7" Type="http://schemas.openxmlformats.org/officeDocument/2006/relationships/theme" Target="../theme/theme3.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49.xml"/><Relationship Id="rId2" Type="http://schemas.openxmlformats.org/officeDocument/2006/relationships/slideLayout" Target="../slideLayouts/slideLayout250.xml"/><Relationship Id="rId3" Type="http://schemas.openxmlformats.org/officeDocument/2006/relationships/slideLayout" Target="../slideLayouts/slideLayout251.xml"/><Relationship Id="rId4" Type="http://schemas.openxmlformats.org/officeDocument/2006/relationships/slideLayout" Target="../slideLayouts/slideLayout252.xml"/><Relationship Id="rId5" Type="http://schemas.openxmlformats.org/officeDocument/2006/relationships/slideLayout" Target="../slideLayouts/slideLayout253.xml"/><Relationship Id="rId6" Type="http://schemas.openxmlformats.org/officeDocument/2006/relationships/slideLayout" Target="../slideLayouts/slideLayout254.xml"/><Relationship Id="rId7" Type="http://schemas.openxmlformats.org/officeDocument/2006/relationships/slideLayout" Target="../slideLayouts/slideLayout255.xml"/><Relationship Id="rId8" Type="http://schemas.openxmlformats.org/officeDocument/2006/relationships/slideLayout" Target="../slideLayouts/slideLayout256.xml"/><Relationship Id="rId9" Type="http://schemas.openxmlformats.org/officeDocument/2006/relationships/slideLayout" Target="../slideLayouts/slideLayout257.xml"/><Relationship Id="rId10" Type="http://schemas.openxmlformats.org/officeDocument/2006/relationships/slideLayout" Target="../slideLayouts/slideLayout258.xml"/><Relationship Id="rId11" Type="http://schemas.openxmlformats.org/officeDocument/2006/relationships/slideLayout" Target="../slideLayouts/slideLayout259.xml"/><Relationship Id="rId12"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1" Type="http://schemas.openxmlformats.org/officeDocument/2006/relationships/slideLayout" Target="../slideLayouts/slideLayout260.xml"/><Relationship Id="rId2" Type="http://schemas.openxmlformats.org/officeDocument/2006/relationships/slideLayout" Target="../slideLayouts/slideLayout261.xml"/><Relationship Id="rId3" Type="http://schemas.openxmlformats.org/officeDocument/2006/relationships/slideLayout" Target="../slideLayouts/slideLayout262.xml"/><Relationship Id="rId4" Type="http://schemas.openxmlformats.org/officeDocument/2006/relationships/slideLayout" Target="../slideLayouts/slideLayout263.xml"/><Relationship Id="rId5" Type="http://schemas.openxmlformats.org/officeDocument/2006/relationships/slideLayout" Target="../slideLayouts/slideLayout264.xml"/><Relationship Id="rId6" Type="http://schemas.openxmlformats.org/officeDocument/2006/relationships/slideLayout" Target="../slideLayouts/slideLayout265.xml"/><Relationship Id="rId7" Type="http://schemas.openxmlformats.org/officeDocument/2006/relationships/slideLayout" Target="../slideLayouts/slideLayout266.xml"/><Relationship Id="rId8" Type="http://schemas.openxmlformats.org/officeDocument/2006/relationships/slideLayout" Target="../slideLayouts/slideLayout267.xml"/><Relationship Id="rId9" Type="http://schemas.openxmlformats.org/officeDocument/2006/relationships/slideLayout" Target="../slideLayouts/slideLayout268.xml"/><Relationship Id="rId10" Type="http://schemas.openxmlformats.org/officeDocument/2006/relationships/slideLayout" Target="../slideLayouts/slideLayout269.xml"/><Relationship Id="rId11" Type="http://schemas.openxmlformats.org/officeDocument/2006/relationships/theme" Target="../theme/theme41.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slideLayout" Target="../slideLayouts/slideLayout276.xml"/><Relationship Id="rId8" Type="http://schemas.openxmlformats.org/officeDocument/2006/relationships/slideLayout" Target="../slideLayouts/slideLayout277.xml"/><Relationship Id="rId9" Type="http://schemas.openxmlformats.org/officeDocument/2006/relationships/slideLayout" Target="../slideLayouts/slideLayout278.xml"/><Relationship Id="rId10" Type="http://schemas.openxmlformats.org/officeDocument/2006/relationships/slideLayout" Target="../slideLayouts/slideLayout279.xml"/><Relationship Id="rId11" Type="http://schemas.openxmlformats.org/officeDocument/2006/relationships/slideLayout" Target="../slideLayouts/slideLayout280.xml"/><Relationship Id="rId12" Type="http://schemas.openxmlformats.org/officeDocument/2006/relationships/theme" Target="../theme/theme51.xml"/></Relationships>
</file>

<file path=ppt/slideMasters/_rels/slideMaster36.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5.png"/><Relationship Id="rId3" Type="http://schemas.openxmlformats.org/officeDocument/2006/relationships/slideLayout" Target="../slideLayouts/slideLayout281.xml"/><Relationship Id="rId4" Type="http://schemas.openxmlformats.org/officeDocument/2006/relationships/slideLayout" Target="../slideLayouts/slideLayout282.xml"/><Relationship Id="rId5" Type="http://schemas.openxmlformats.org/officeDocument/2006/relationships/slideLayout" Target="../slideLayouts/slideLayout283.xml"/><Relationship Id="rId6" Type="http://schemas.openxmlformats.org/officeDocument/2006/relationships/slideLayout" Target="../slideLayouts/slideLayout284.xml"/><Relationship Id="rId7" Type="http://schemas.openxmlformats.org/officeDocument/2006/relationships/slideLayout" Target="../slideLayouts/slideLayout285.xml"/><Relationship Id="rId8" Type="http://schemas.openxmlformats.org/officeDocument/2006/relationships/theme" Target="../theme/theme34.xml"/></Relationships>
</file>

<file path=ppt/slideMasters/_rels/slideMaster37.xml.rels><?xml version='1.0' encoding='UTF-8' standalone='yes'?>
<Relationships xmlns="http://schemas.openxmlformats.org/package/2006/relationships"><Relationship Id="rId1" Type="http://schemas.openxmlformats.org/officeDocument/2006/relationships/slideLayout" Target="../slideLayouts/slideLayout286.xml"/><Relationship Id="rId2" Type="http://schemas.openxmlformats.org/officeDocument/2006/relationships/slideLayout" Target="../slideLayouts/slideLayout287.xml"/><Relationship Id="rId3" Type="http://schemas.openxmlformats.org/officeDocument/2006/relationships/slideLayout" Target="../slideLayouts/slideLayout288.xml"/><Relationship Id="rId4" Type="http://schemas.openxmlformats.org/officeDocument/2006/relationships/slideLayout" Target="../slideLayouts/slideLayout289.xml"/><Relationship Id="rId5" Type="http://schemas.openxmlformats.org/officeDocument/2006/relationships/slideLayout" Target="../slideLayouts/slideLayout290.xml"/><Relationship Id="rId6" Type="http://schemas.openxmlformats.org/officeDocument/2006/relationships/slideLayout" Target="../slideLayouts/slideLayout291.xml"/><Relationship Id="rId7" Type="http://schemas.openxmlformats.org/officeDocument/2006/relationships/slideLayout" Target="../slideLayouts/slideLayout292.xml"/><Relationship Id="rId8" Type="http://schemas.openxmlformats.org/officeDocument/2006/relationships/slideLayout" Target="../slideLayouts/slideLayout293.xml"/><Relationship Id="rId9" Type="http://schemas.openxmlformats.org/officeDocument/2006/relationships/slideLayout" Target="../slideLayouts/slideLayout294.xml"/><Relationship Id="rId10" Type="http://schemas.openxmlformats.org/officeDocument/2006/relationships/slideLayout" Target="../slideLayouts/slideLayout295.xml"/><Relationship Id="rId11" Type="http://schemas.openxmlformats.org/officeDocument/2006/relationships/slideLayout" Target="../slideLayouts/slideLayout296.xml"/><Relationship Id="rId12" Type="http://schemas.openxmlformats.org/officeDocument/2006/relationships/theme" Target="../theme/theme22.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7.xml"/><Relationship Id="rId2" Type="http://schemas.openxmlformats.org/officeDocument/2006/relationships/slideLayout" Target="../slideLayouts/slideLayout298.xml"/><Relationship Id="rId3" Type="http://schemas.openxmlformats.org/officeDocument/2006/relationships/slideLayout" Target="../slideLayouts/slideLayout299.xml"/><Relationship Id="rId4" Type="http://schemas.openxmlformats.org/officeDocument/2006/relationships/slideLayout" Target="../slideLayouts/slideLayout300.xml"/><Relationship Id="rId5" Type="http://schemas.openxmlformats.org/officeDocument/2006/relationships/slideLayout" Target="../slideLayouts/slideLayout301.xml"/><Relationship Id="rId6" Type="http://schemas.openxmlformats.org/officeDocument/2006/relationships/slideLayout" Target="../slideLayouts/slideLayout302.xml"/><Relationship Id="rId7" Type="http://schemas.openxmlformats.org/officeDocument/2006/relationships/slideLayout" Target="../slideLayouts/slideLayout303.xml"/><Relationship Id="rId8" Type="http://schemas.openxmlformats.org/officeDocument/2006/relationships/slideLayout" Target="../slideLayouts/slideLayout304.xml"/><Relationship Id="rId9" Type="http://schemas.openxmlformats.org/officeDocument/2006/relationships/slideLayout" Target="../slideLayouts/slideLayout305.xml"/><Relationship Id="rId10" Type="http://schemas.openxmlformats.org/officeDocument/2006/relationships/slideLayout" Target="../slideLayouts/slideLayout306.xml"/><Relationship Id="rId11" Type="http://schemas.openxmlformats.org/officeDocument/2006/relationships/slideLayout" Target="../slideLayouts/slideLayout307.xml"/><Relationship Id="rId12" Type="http://schemas.openxmlformats.org/officeDocument/2006/relationships/theme" Target="../theme/theme62.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8.xml"/><Relationship Id="rId2" Type="http://schemas.openxmlformats.org/officeDocument/2006/relationships/slideLayout" Target="../slideLayouts/slideLayout309.xml"/><Relationship Id="rId3" Type="http://schemas.openxmlformats.org/officeDocument/2006/relationships/slideLayout" Target="../slideLayouts/slideLayout310.xml"/><Relationship Id="rId4" Type="http://schemas.openxmlformats.org/officeDocument/2006/relationships/slideLayout" Target="../slideLayouts/slideLayout311.xml"/><Relationship Id="rId5" Type="http://schemas.openxmlformats.org/officeDocument/2006/relationships/slideLayout" Target="../slideLayouts/slideLayout312.xml"/><Relationship Id="rId6" Type="http://schemas.openxmlformats.org/officeDocument/2006/relationships/slideLayout" Target="../slideLayouts/slideLayout313.xml"/><Relationship Id="rId7" Type="http://schemas.openxmlformats.org/officeDocument/2006/relationships/slideLayout" Target="../slideLayouts/slideLayout314.xml"/><Relationship Id="rId8" Type="http://schemas.openxmlformats.org/officeDocument/2006/relationships/slideLayout" Target="../slideLayouts/slideLayout315.xml"/><Relationship Id="rId9" Type="http://schemas.openxmlformats.org/officeDocument/2006/relationships/slideLayout" Target="../slideLayouts/slideLayout316.xml"/><Relationship Id="rId10" Type="http://schemas.openxmlformats.org/officeDocument/2006/relationships/slideLayout" Target="../slideLayouts/slideLayout317.xml"/><Relationship Id="rId11" Type="http://schemas.openxmlformats.org/officeDocument/2006/relationships/slideLayout" Target="../slideLayouts/slideLayout318.xml"/><Relationship Id="rId12" Type="http://schemas.openxmlformats.org/officeDocument/2006/relationships/theme" Target="../theme/theme1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theme" Target="../theme/theme19.xml"/></Relationships>
</file>

<file path=ppt/slideMasters/_rels/slideMaster40.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319.xml"/><Relationship Id="rId3" Type="http://schemas.openxmlformats.org/officeDocument/2006/relationships/theme" Target="../theme/theme14.xml"/></Relationships>
</file>

<file path=ppt/slideMasters/_rels/slideMaster41.xml.rels><?xml version='1.0' encoding='UTF-8' standalone='yes'?>
<Relationships xmlns="http://schemas.openxmlformats.org/package/2006/relationships"><Relationship Id="rId1" Type="http://schemas.openxmlformats.org/officeDocument/2006/relationships/image" Target="../media/image63.jpg"/><Relationship Id="rId2" Type="http://schemas.openxmlformats.org/officeDocument/2006/relationships/slideLayout" Target="../slideLayouts/slideLayout320.xml"/><Relationship Id="rId3" Type="http://schemas.openxmlformats.org/officeDocument/2006/relationships/theme" Target="../theme/theme26.xml"/></Relationships>
</file>

<file path=ppt/slideMasters/_rels/slideMaster42.xml.rels><?xml version='1.0' encoding='UTF-8' standalone='yes'?>
<Relationships xmlns="http://schemas.openxmlformats.org/package/2006/relationships"><Relationship Id="rId1" Type="http://schemas.openxmlformats.org/officeDocument/2006/relationships/slideLayout" Target="../slideLayouts/slideLayout321.xml"/><Relationship Id="rId2" Type="http://schemas.openxmlformats.org/officeDocument/2006/relationships/theme" Target="../theme/theme43.xml"/></Relationships>
</file>

<file path=ppt/slideMasters/_rels/slideMaster43.xml.rels><?xml version='1.0' encoding='UTF-8' standalone='yes'?>
<Relationships xmlns="http://schemas.openxmlformats.org/package/2006/relationships"><Relationship Id="rId1" Type="http://schemas.openxmlformats.org/officeDocument/2006/relationships/slideLayout" Target="../slideLayouts/slideLayout322.xml"/><Relationship Id="rId2" Type="http://schemas.openxmlformats.org/officeDocument/2006/relationships/slideLayout" Target="../slideLayouts/slideLayout323.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4.xml"/><Relationship Id="rId3" Type="http://schemas.openxmlformats.org/officeDocument/2006/relationships/theme" Target="../theme/theme66.xml"/></Relationships>
</file>

<file path=ppt/slideMasters/_rels/slideMaster45.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slideLayout" Target="../slideLayouts/slideLayout327.xml"/><Relationship Id="rId4" Type="http://schemas.openxmlformats.org/officeDocument/2006/relationships/slideLayout" Target="../slideLayouts/slideLayout328.xml"/><Relationship Id="rId5" Type="http://schemas.openxmlformats.org/officeDocument/2006/relationships/slideLayout" Target="../slideLayouts/slideLayout329.xml"/><Relationship Id="rId6" Type="http://schemas.openxmlformats.org/officeDocument/2006/relationships/slideLayout" Target="../slideLayouts/slideLayout330.xml"/><Relationship Id="rId7" Type="http://schemas.openxmlformats.org/officeDocument/2006/relationships/slideLayout" Target="../slideLayouts/slideLayout331.xml"/><Relationship Id="rId8" Type="http://schemas.openxmlformats.org/officeDocument/2006/relationships/slideLayout" Target="../slideLayouts/slideLayout332.xml"/><Relationship Id="rId9" Type="http://schemas.openxmlformats.org/officeDocument/2006/relationships/slideLayout" Target="../slideLayouts/slideLayout333.xml"/><Relationship Id="rId10" Type="http://schemas.openxmlformats.org/officeDocument/2006/relationships/slideLayout" Target="../slideLayouts/slideLayout334.xml"/><Relationship Id="rId11" Type="http://schemas.openxmlformats.org/officeDocument/2006/relationships/slideLayout" Target="../slideLayouts/slideLayout335.xml"/><Relationship Id="rId12" Type="http://schemas.openxmlformats.org/officeDocument/2006/relationships/theme" Target="../theme/theme9.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6.xml"/><Relationship Id="rId2" Type="http://schemas.openxmlformats.org/officeDocument/2006/relationships/slideLayout" Target="../slideLayouts/slideLayout337.xml"/><Relationship Id="rId3" Type="http://schemas.openxmlformats.org/officeDocument/2006/relationships/slideLayout" Target="../slideLayouts/slideLayout338.xml"/><Relationship Id="rId4" Type="http://schemas.openxmlformats.org/officeDocument/2006/relationships/slideLayout" Target="../slideLayouts/slideLayout339.xml"/><Relationship Id="rId5" Type="http://schemas.openxmlformats.org/officeDocument/2006/relationships/slideLayout" Target="../slideLayouts/slideLayout340.xml"/><Relationship Id="rId6" Type="http://schemas.openxmlformats.org/officeDocument/2006/relationships/slideLayout" Target="../slideLayouts/slideLayout341.xml"/><Relationship Id="rId7" Type="http://schemas.openxmlformats.org/officeDocument/2006/relationships/theme" Target="../theme/theme63.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67.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60.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6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theme" Target="../theme/theme10.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65.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slideLayout" Target="../slideLayouts/slideLayout372.xml"/><Relationship Id="rId8" Type="http://schemas.openxmlformats.org/officeDocument/2006/relationships/slideLayout" Target="../slideLayouts/slideLayout373.xml"/><Relationship Id="rId9" Type="http://schemas.openxmlformats.org/officeDocument/2006/relationships/slideLayout" Target="../slideLayouts/slideLayout374.xml"/><Relationship Id="rId10" Type="http://schemas.openxmlformats.org/officeDocument/2006/relationships/slideLayout" Target="../slideLayouts/slideLayout375.xml"/><Relationship Id="rId11" Type="http://schemas.openxmlformats.org/officeDocument/2006/relationships/slideLayout" Target="../slideLayouts/slideLayout376.xml"/><Relationship Id="rId12" Type="http://schemas.openxmlformats.org/officeDocument/2006/relationships/theme" Target="../theme/theme47.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7.xml"/><Relationship Id="rId2" Type="http://schemas.openxmlformats.org/officeDocument/2006/relationships/slideLayout" Target="../slideLayouts/slideLayout378.xml"/><Relationship Id="rId3" Type="http://schemas.openxmlformats.org/officeDocument/2006/relationships/slideLayout" Target="../slideLayouts/slideLayout379.xml"/><Relationship Id="rId4" Type="http://schemas.openxmlformats.org/officeDocument/2006/relationships/slideLayout" Target="../slideLayouts/slideLayout380.xml"/><Relationship Id="rId5" Type="http://schemas.openxmlformats.org/officeDocument/2006/relationships/slideLayout" Target="../slideLayouts/slideLayout381.xml"/><Relationship Id="rId6" Type="http://schemas.openxmlformats.org/officeDocument/2006/relationships/slideLayout" Target="../slideLayouts/slideLayout382.xml"/><Relationship Id="rId7" Type="http://schemas.openxmlformats.org/officeDocument/2006/relationships/theme" Target="../theme/theme59.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18.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58.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31.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5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theme" Target="../theme/theme1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7.xml"/><Relationship Id="rId2" Type="http://schemas.openxmlformats.org/officeDocument/2006/relationships/slideLayout" Target="../slideLayouts/slideLayout418.xml"/><Relationship Id="rId3" Type="http://schemas.openxmlformats.org/officeDocument/2006/relationships/slideLayout" Target="../slideLayouts/slideLayout419.xml"/><Relationship Id="rId4" Type="http://schemas.openxmlformats.org/officeDocument/2006/relationships/slideLayout" Target="../slideLayouts/slideLayout420.xml"/><Relationship Id="rId5" Type="http://schemas.openxmlformats.org/officeDocument/2006/relationships/slideLayout" Target="../slideLayouts/slideLayout421.xml"/><Relationship Id="rId6" Type="http://schemas.openxmlformats.org/officeDocument/2006/relationships/slideLayout" Target="../slideLayouts/slideLayout422.xml"/><Relationship Id="rId7" Type="http://schemas.openxmlformats.org/officeDocument/2006/relationships/slideLayout" Target="../slideLayouts/slideLayout423.xml"/><Relationship Id="rId8" Type="http://schemas.openxmlformats.org/officeDocument/2006/relationships/slideLayout" Target="../slideLayouts/slideLayout424.xml"/><Relationship Id="rId9" Type="http://schemas.openxmlformats.org/officeDocument/2006/relationships/slideLayout" Target="../slideLayouts/slideLayout425.xml"/><Relationship Id="rId10" Type="http://schemas.openxmlformats.org/officeDocument/2006/relationships/slideLayout" Target="../slideLayouts/slideLayout426.xml"/><Relationship Id="rId11" Type="http://schemas.openxmlformats.org/officeDocument/2006/relationships/slideLayout" Target="../slideLayouts/slideLayout427.xml"/><Relationship Id="rId12" Type="http://schemas.openxmlformats.org/officeDocument/2006/relationships/slideLayout" Target="../slideLayouts/slideLayout428.xml"/><Relationship Id="rId13" Type="http://schemas.openxmlformats.org/officeDocument/2006/relationships/theme" Target="../theme/theme17.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29.xml"/><Relationship Id="rId2" Type="http://schemas.openxmlformats.org/officeDocument/2006/relationships/slideLayout" Target="../slideLayouts/slideLayout430.xml"/><Relationship Id="rId3" Type="http://schemas.openxmlformats.org/officeDocument/2006/relationships/slideLayout" Target="../slideLayouts/slideLayout431.xml"/><Relationship Id="rId4" Type="http://schemas.openxmlformats.org/officeDocument/2006/relationships/slideLayout" Target="../slideLayouts/slideLayout432.xml"/><Relationship Id="rId5" Type="http://schemas.openxmlformats.org/officeDocument/2006/relationships/slideLayout" Target="../slideLayouts/slideLayout433.xml"/><Relationship Id="rId6" Type="http://schemas.openxmlformats.org/officeDocument/2006/relationships/slideLayout" Target="../slideLayouts/slideLayout434.xml"/><Relationship Id="rId7" Type="http://schemas.openxmlformats.org/officeDocument/2006/relationships/theme" Target="../theme/theme53.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23.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5.xml"/><Relationship Id="rId2" Type="http://schemas.openxmlformats.org/officeDocument/2006/relationships/slideLayout" Target="../slideLayouts/slideLayout436.xml"/><Relationship Id="rId3" Type="http://schemas.openxmlformats.org/officeDocument/2006/relationships/slideLayout" Target="../slideLayouts/slideLayout437.xml"/><Relationship Id="rId4" Type="http://schemas.openxmlformats.org/officeDocument/2006/relationships/slideLayout" Target="../slideLayouts/slideLayout438.xml"/><Relationship Id="rId5" Type="http://schemas.openxmlformats.org/officeDocument/2006/relationships/slideLayout" Target="../slideLayouts/slideLayout439.xml"/><Relationship Id="rId6" Type="http://schemas.openxmlformats.org/officeDocument/2006/relationships/slideLayout" Target="../slideLayouts/slideLayout440.xml"/><Relationship Id="rId7" Type="http://schemas.openxmlformats.org/officeDocument/2006/relationships/slideLayout" Target="../slideLayouts/slideLayout441.xml"/><Relationship Id="rId8" Type="http://schemas.openxmlformats.org/officeDocument/2006/relationships/slideLayout" Target="../slideLayouts/slideLayout442.xml"/><Relationship Id="rId9" Type="http://schemas.openxmlformats.org/officeDocument/2006/relationships/slideLayout" Target="../slideLayouts/slideLayout443.xml"/><Relationship Id="rId10" Type="http://schemas.openxmlformats.org/officeDocument/2006/relationships/slideLayout" Target="../slideLayouts/slideLayout444.xml"/><Relationship Id="rId11" Type="http://schemas.openxmlformats.org/officeDocument/2006/relationships/slideLayout" Target="../slideLayouts/slideLayout445.xml"/><Relationship Id="rId12" Type="http://schemas.openxmlformats.org/officeDocument/2006/relationships/slideLayout" Target="../slideLayouts/slideLayout446.xml"/><Relationship Id="rId13" Type="http://schemas.openxmlformats.org/officeDocument/2006/relationships/theme" Target="../theme/theme2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7.xml"/><Relationship Id="rId2" Type="http://schemas.openxmlformats.org/officeDocument/2006/relationships/slideLayout" Target="../slideLayouts/slideLayout448.xml"/><Relationship Id="rId3" Type="http://schemas.openxmlformats.org/officeDocument/2006/relationships/slideLayout" Target="../slideLayouts/slideLayout449.xml"/><Relationship Id="rId4" Type="http://schemas.openxmlformats.org/officeDocument/2006/relationships/slideLayout" Target="../slideLayouts/slideLayout450.xml"/><Relationship Id="rId5" Type="http://schemas.openxmlformats.org/officeDocument/2006/relationships/slideLayout" Target="../slideLayouts/slideLayout451.xml"/><Relationship Id="rId6" Type="http://schemas.openxmlformats.org/officeDocument/2006/relationships/slideLayout" Target="../slideLayouts/slideLayout452.xml"/><Relationship Id="rId7" Type="http://schemas.openxmlformats.org/officeDocument/2006/relationships/slideLayout" Target="../slideLayouts/slideLayout453.xml"/><Relationship Id="rId8" Type="http://schemas.openxmlformats.org/officeDocument/2006/relationships/slideLayout" Target="../slideLayouts/slideLayout454.xml"/><Relationship Id="rId9" Type="http://schemas.openxmlformats.org/officeDocument/2006/relationships/slideLayout" Target="../slideLayouts/slideLayout455.xml"/><Relationship Id="rId10" Type="http://schemas.openxmlformats.org/officeDocument/2006/relationships/slideLayout" Target="../slideLayouts/slideLayout456.xml"/><Relationship Id="rId11" Type="http://schemas.openxmlformats.org/officeDocument/2006/relationships/slideLayout" Target="../slideLayouts/slideLayout457.xml"/><Relationship Id="rId12" Type="http://schemas.openxmlformats.org/officeDocument/2006/relationships/theme" Target="../theme/theme48.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58.xml"/><Relationship Id="rId3" Type="http://schemas.openxmlformats.org/officeDocument/2006/relationships/slideLayout" Target="../slideLayouts/slideLayout459.xml"/><Relationship Id="rId4" Type="http://schemas.openxmlformats.org/officeDocument/2006/relationships/slideLayout" Target="../slideLayouts/slideLayout460.xml"/><Relationship Id="rId5" Type="http://schemas.openxmlformats.org/officeDocument/2006/relationships/slideLayout" Target="../slideLayouts/slideLayout461.xml"/><Relationship Id="rId6" Type="http://schemas.openxmlformats.org/officeDocument/2006/relationships/slideLayout" Target="../slideLayouts/slideLayout462.xml"/><Relationship Id="rId7" Type="http://schemas.openxmlformats.org/officeDocument/2006/relationships/slideLayout" Target="../slideLayouts/slideLayout463.xml"/><Relationship Id="rId8" Type="http://schemas.openxmlformats.org/officeDocument/2006/relationships/slideLayout" Target="../slideLayouts/slideLayout464.xml"/><Relationship Id="rId9" Type="http://schemas.openxmlformats.org/officeDocument/2006/relationships/slideLayout" Target="../slideLayouts/slideLayout465.xml"/><Relationship Id="rId10" Type="http://schemas.openxmlformats.org/officeDocument/2006/relationships/slideLayout" Target="../slideLayouts/slideLayout466.xml"/><Relationship Id="rId11" Type="http://schemas.openxmlformats.org/officeDocument/2006/relationships/slideLayout" Target="../slideLayouts/slideLayout467.xml"/><Relationship Id="rId12" Type="http://schemas.openxmlformats.org/officeDocument/2006/relationships/slideLayout" Target="../slideLayouts/slideLayout468.xml"/><Relationship Id="rId13" Type="http://schemas.openxmlformats.org/officeDocument/2006/relationships/theme" Target="../theme/theme54.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69.xml"/><Relationship Id="rId2" Type="http://schemas.openxmlformats.org/officeDocument/2006/relationships/slideLayout" Target="../slideLayouts/slideLayout470.xml"/><Relationship Id="rId3" Type="http://schemas.openxmlformats.org/officeDocument/2006/relationships/slideLayout" Target="../slideLayouts/slideLayout471.xml"/><Relationship Id="rId4" Type="http://schemas.openxmlformats.org/officeDocument/2006/relationships/slideLayout" Target="../slideLayouts/slideLayout472.xml"/><Relationship Id="rId5" Type="http://schemas.openxmlformats.org/officeDocument/2006/relationships/slideLayout" Target="../slideLayouts/slideLayout473.xml"/><Relationship Id="rId6" Type="http://schemas.openxmlformats.org/officeDocument/2006/relationships/slideLayout" Target="../slideLayouts/slideLayout474.xml"/><Relationship Id="rId7" Type="http://schemas.openxmlformats.org/officeDocument/2006/relationships/slideLayout" Target="../slideLayouts/slideLayout475.xml"/><Relationship Id="rId8" Type="http://schemas.openxmlformats.org/officeDocument/2006/relationships/slideLayout" Target="../slideLayouts/slideLayout476.xml"/><Relationship Id="rId9" Type="http://schemas.openxmlformats.org/officeDocument/2006/relationships/slideLayout" Target="../slideLayouts/slideLayout477.xml"/><Relationship Id="rId10" Type="http://schemas.openxmlformats.org/officeDocument/2006/relationships/slideLayout" Target="../slideLayouts/slideLayout478.xml"/><Relationship Id="rId11" Type="http://schemas.openxmlformats.org/officeDocument/2006/relationships/slideLayout" Target="../slideLayouts/slideLayout479.xml"/><Relationship Id="rId12" Type="http://schemas.openxmlformats.org/officeDocument/2006/relationships/theme" Target="../theme/theme29.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80.xml"/><Relationship Id="rId2" Type="http://schemas.openxmlformats.org/officeDocument/2006/relationships/slideLayout" Target="../slideLayouts/slideLayout481.xml"/><Relationship Id="rId3" Type="http://schemas.openxmlformats.org/officeDocument/2006/relationships/slideLayout" Target="../slideLayouts/slideLayout482.xml"/><Relationship Id="rId4" Type="http://schemas.openxmlformats.org/officeDocument/2006/relationships/slideLayout" Target="../slideLayouts/slideLayout483.xml"/><Relationship Id="rId5" Type="http://schemas.openxmlformats.org/officeDocument/2006/relationships/slideLayout" Target="../slideLayouts/slideLayout484.xml"/><Relationship Id="rId6" Type="http://schemas.openxmlformats.org/officeDocument/2006/relationships/slideLayout" Target="../slideLayouts/slideLayout485.xml"/><Relationship Id="rId7" Type="http://schemas.openxmlformats.org/officeDocument/2006/relationships/slideLayout" Target="../slideLayouts/slideLayout486.xml"/><Relationship Id="rId8" Type="http://schemas.openxmlformats.org/officeDocument/2006/relationships/slideLayout" Target="../slideLayouts/slideLayout487.xml"/><Relationship Id="rId9" Type="http://schemas.openxmlformats.org/officeDocument/2006/relationships/slideLayout" Target="../slideLayouts/slideLayout488.xml"/><Relationship Id="rId10" Type="http://schemas.openxmlformats.org/officeDocument/2006/relationships/slideLayout" Target="../slideLayouts/slideLayout489.xml"/><Relationship Id="rId11" Type="http://schemas.openxmlformats.org/officeDocument/2006/relationships/slideLayout" Target="../slideLayouts/slideLayout490.xml"/><Relationship Id="rId12" Type="http://schemas.openxmlformats.org/officeDocument/2006/relationships/slideLayout" Target="../slideLayouts/slideLayout491.xml"/><Relationship Id="rId13" Type="http://schemas.openxmlformats.org/officeDocument/2006/relationships/theme" Target="../theme/theme40.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92.xml"/><Relationship Id="rId2" Type="http://schemas.openxmlformats.org/officeDocument/2006/relationships/slideLayout" Target="../slideLayouts/slideLayout493.xml"/><Relationship Id="rId3" Type="http://schemas.openxmlformats.org/officeDocument/2006/relationships/slideLayout" Target="../slideLayouts/slideLayout494.xml"/><Relationship Id="rId4" Type="http://schemas.openxmlformats.org/officeDocument/2006/relationships/slideLayout" Target="../slideLayouts/slideLayout495.xml"/><Relationship Id="rId5" Type="http://schemas.openxmlformats.org/officeDocument/2006/relationships/slideLayout" Target="../slideLayouts/slideLayout496.xml"/><Relationship Id="rId6" Type="http://schemas.openxmlformats.org/officeDocument/2006/relationships/slideLayout" Target="../slideLayouts/slideLayout497.xml"/><Relationship Id="rId7" Type="http://schemas.openxmlformats.org/officeDocument/2006/relationships/theme" Target="../theme/theme4.xml"/></Relationships>
</file>

<file path=ppt/slideMasters/_rels/slideMaster66.xml.rels><?xml version='1.0' encoding='UTF-8' standalone='yes'?>
<Relationships xmlns="http://schemas.openxmlformats.org/package/2006/relationships"><Relationship Id="rId1" Type="http://schemas.openxmlformats.org/officeDocument/2006/relationships/slideLayout" Target="../slideLayouts/slideLayout498.xml"/><Relationship Id="rId2" Type="http://schemas.openxmlformats.org/officeDocument/2006/relationships/slideLayout" Target="../slideLayouts/slideLayout499.xml"/><Relationship Id="rId3" Type="http://schemas.openxmlformats.org/officeDocument/2006/relationships/slideLayout" Target="../slideLayouts/slideLayout500.xml"/><Relationship Id="rId4" Type="http://schemas.openxmlformats.org/officeDocument/2006/relationships/slideLayout" Target="../slideLayouts/slideLayout501.xml"/><Relationship Id="rId5" Type="http://schemas.openxmlformats.org/officeDocument/2006/relationships/slideLayout" Target="../slideLayouts/slideLayout502.xml"/><Relationship Id="rId6" Type="http://schemas.openxmlformats.org/officeDocument/2006/relationships/theme" Target="../theme/theme4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35.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theme" Target="../theme/theme24.xml"/></Relationships>
</file>

<file path=ppt/slideMasters/_rels/slideMaster9.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6.xml"/><Relationship Id="rId3" Type="http://schemas.openxmlformats.org/officeDocument/2006/relationships/slideLayout" Target="../slideLayouts/slideLayout67.xml"/><Relationship Id="rId4" Type="http://schemas.openxmlformats.org/officeDocument/2006/relationships/slideLayout" Target="../slideLayouts/slideLayout68.xml"/><Relationship Id="rId5" Type="http://schemas.openxmlformats.org/officeDocument/2006/relationships/slideLayout" Target="../slideLayouts/slideLayout69.xml"/><Relationship Id="rId6" Type="http://schemas.openxmlformats.org/officeDocument/2006/relationships/slideLayout" Target="../slideLayouts/slideLayout70.xml"/><Relationship Id="rId7" Type="http://schemas.openxmlformats.org/officeDocument/2006/relationships/slideLayout" Target="../slideLayouts/slideLayout71.xml"/><Relationship Id="rId8" Type="http://schemas.openxmlformats.org/officeDocument/2006/relationships/theme" Target="../theme/theme4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91" name="Shape 491"/>
        <p:cNvGrpSpPr/>
        <p:nvPr/>
      </p:nvGrpSpPr>
      <p:grpSpPr>
        <a:xfrm>
          <a:off x="0" y="0"/>
          <a:ext cx="0" cy="0"/>
          <a:chOff x="0" y="0"/>
          <a:chExt cx="0" cy="0"/>
        </a:xfrm>
      </p:grpSpPr>
      <p:sp>
        <p:nvSpPr>
          <p:cNvPr id="492" name="Google Shape;492;p8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93" name="Google Shape;493;p8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94" name="Google Shape;494;p81"/>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19" r:id="rId1"/>
    <p:sldLayoutId id="2147483720" r:id="rId2"/>
    <p:sldLayoutId id="2147483721" r:id="rId3"/>
    <p:sldLayoutId id="2147483722" r:id="rId4"/>
    <p:sldLayoutId id="2147483723" r:id="rId5"/>
    <p:sldLayoutId id="214748372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0" name="Shape 520"/>
        <p:cNvGrpSpPr/>
        <p:nvPr/>
      </p:nvGrpSpPr>
      <p:grpSpPr>
        <a:xfrm>
          <a:off x="0" y="0"/>
          <a:ext cx="0" cy="0"/>
          <a:chOff x="0" y="0"/>
          <a:chExt cx="0" cy="0"/>
        </a:xfrm>
      </p:grpSpPr>
      <p:sp>
        <p:nvSpPr>
          <p:cNvPr id="521" name="Google Shape;52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2" name="Google Shape;52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23" name="Google Shape;52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4" name="Google Shape;52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5" name="Google Shape;52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5" name="Shape 595"/>
        <p:cNvGrpSpPr/>
        <p:nvPr/>
      </p:nvGrpSpPr>
      <p:grpSpPr>
        <a:xfrm>
          <a:off x="0" y="0"/>
          <a:ext cx="0" cy="0"/>
          <a:chOff x="0" y="0"/>
          <a:chExt cx="0" cy="0"/>
        </a:xfrm>
      </p:grpSpPr>
      <p:sp>
        <p:nvSpPr>
          <p:cNvPr id="596" name="Google Shape;59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97" name="Google Shape;59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8" name="Google Shape;59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9" name="Google Shape;59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0" name="Google Shape;60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sp>
        <p:nvSpPr>
          <p:cNvPr id="671" name="Google Shape;671;p11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72" name="Google Shape;672;p112"/>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73" name="Google Shape;673;p1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4" name="Google Shape;674;p1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5" name="Google Shape;675;p1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5" name="Shape 745"/>
        <p:cNvGrpSpPr/>
        <p:nvPr/>
      </p:nvGrpSpPr>
      <p:grpSpPr>
        <a:xfrm>
          <a:off x="0" y="0"/>
          <a:ext cx="0" cy="0"/>
          <a:chOff x="0" y="0"/>
          <a:chExt cx="0" cy="0"/>
        </a:xfrm>
      </p:grpSpPr>
      <p:pic>
        <p:nvPicPr>
          <p:cNvPr id="746" name="Google Shape;746;p124"/>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47" name="Google Shape;747;p12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748" name="Google Shape;748;p124"/>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749" name="Google Shape;749;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0" name="Google Shape;750;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1" name="Google Shape;751;p12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900" u="none" cap="none" strike="noStrike">
                <a:solidFill>
                  <a:srgbClr val="888888"/>
                </a:solidFill>
              </a:defRPr>
            </a:lvl1pPr>
            <a:lvl2pPr indent="0" lvl="1" marL="0" marR="0" algn="r">
              <a:spcBef>
                <a:spcPts val="0"/>
              </a:spcBef>
              <a:buNone/>
              <a:defRPr b="0" i="0" sz="900" u="none" cap="none" strike="noStrike">
                <a:solidFill>
                  <a:srgbClr val="888888"/>
                </a:solidFill>
              </a:defRPr>
            </a:lvl2pPr>
            <a:lvl3pPr indent="0" lvl="2" marL="0" marR="0" algn="r">
              <a:spcBef>
                <a:spcPts val="0"/>
              </a:spcBef>
              <a:buNone/>
              <a:defRPr b="0" i="0" sz="900" u="none" cap="none" strike="noStrike">
                <a:solidFill>
                  <a:srgbClr val="888888"/>
                </a:solidFill>
              </a:defRPr>
            </a:lvl3pPr>
            <a:lvl4pPr indent="0" lvl="3" marL="0" marR="0" algn="r">
              <a:spcBef>
                <a:spcPts val="0"/>
              </a:spcBef>
              <a:buNone/>
              <a:defRPr b="0" i="0" sz="900" u="none" cap="none" strike="noStrike">
                <a:solidFill>
                  <a:srgbClr val="888888"/>
                </a:solidFill>
              </a:defRPr>
            </a:lvl4pPr>
            <a:lvl5pPr indent="0" lvl="4" marL="0" marR="0" algn="r">
              <a:spcBef>
                <a:spcPts val="0"/>
              </a:spcBef>
              <a:buNone/>
              <a:defRPr b="0" i="0" sz="900" u="none" cap="none" strike="noStrike">
                <a:solidFill>
                  <a:srgbClr val="888888"/>
                </a:solidFill>
              </a:defRPr>
            </a:lvl5pPr>
            <a:lvl6pPr indent="0" lvl="5" marL="0" marR="0" algn="r">
              <a:spcBef>
                <a:spcPts val="0"/>
              </a:spcBef>
              <a:buNone/>
              <a:defRPr b="0" i="0" sz="900" u="none" cap="none" strike="noStrike">
                <a:solidFill>
                  <a:srgbClr val="888888"/>
                </a:solidFill>
              </a:defRPr>
            </a:lvl6pPr>
            <a:lvl7pPr indent="0" lvl="6" marL="0" marR="0" algn="r">
              <a:spcBef>
                <a:spcPts val="0"/>
              </a:spcBef>
              <a:buNone/>
              <a:defRPr b="0" i="0" sz="900" u="none" cap="none" strike="noStrike">
                <a:solidFill>
                  <a:srgbClr val="888888"/>
                </a:solidFill>
              </a:defRPr>
            </a:lvl7pPr>
            <a:lvl8pPr indent="0" lvl="7" marL="0" marR="0" algn="r">
              <a:spcBef>
                <a:spcPts val="0"/>
              </a:spcBef>
              <a:buNone/>
              <a:defRPr b="0" i="0" sz="900" u="none" cap="none" strike="noStrike">
                <a:solidFill>
                  <a:srgbClr val="888888"/>
                </a:solidFill>
              </a:defRPr>
            </a:lvl8pPr>
            <a:lvl9pPr indent="0" lvl="8" marL="0" marR="0" algn="r">
              <a:spcBef>
                <a:spcPts val="0"/>
              </a:spcBef>
              <a:buNone/>
              <a:defRPr b="0" i="0" sz="9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58" r:id="rId2"/>
    <p:sldLayoutId id="2147483759" r:id="rId3"/>
    <p:sldLayoutId id="2147483760" r:id="rId4"/>
    <p:sldLayoutId id="2147483761" r:id="rId5"/>
    <p:sldLayoutId id="214748376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9" name="Shape 789"/>
        <p:cNvGrpSpPr/>
        <p:nvPr/>
      </p:nvGrpSpPr>
      <p:grpSpPr>
        <a:xfrm>
          <a:off x="0" y="0"/>
          <a:ext cx="0" cy="0"/>
          <a:chOff x="0" y="0"/>
          <a:chExt cx="0" cy="0"/>
        </a:xfrm>
      </p:grpSpPr>
      <p:sp>
        <p:nvSpPr>
          <p:cNvPr id="790" name="Google Shape;790;p13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91" name="Google Shape;791;p13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400"/>
              <a:buNone/>
              <a:defRPr b="0" i="0" sz="3200" u="none" cap="none" strike="noStrike">
                <a:solidFill>
                  <a:schemeClr val="dk1"/>
                </a:solidFill>
                <a:latin typeface="Arial"/>
                <a:ea typeface="Arial"/>
                <a:cs typeface="Arial"/>
                <a:sym typeface="Arial"/>
              </a:defRPr>
            </a:lvl1pPr>
            <a:lvl2pPr indent="-228600" lvl="1" marL="914400" marR="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792" name="Google Shape;792;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3" name="Google Shape;793;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4" name="Google Shape;794;p13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800" u="none" cap="none" strike="noStrike">
                <a:solidFill>
                  <a:srgbClr val="888888"/>
                </a:solidFill>
              </a:defRPr>
            </a:lvl1pPr>
            <a:lvl2pPr indent="0" lvl="1" marL="0" marR="0" algn="r">
              <a:spcBef>
                <a:spcPts val="0"/>
              </a:spcBef>
              <a:buNone/>
              <a:defRPr b="0" i="0" sz="1800" u="none" cap="none" strike="noStrike">
                <a:solidFill>
                  <a:srgbClr val="888888"/>
                </a:solidFill>
              </a:defRPr>
            </a:lvl2pPr>
            <a:lvl3pPr indent="0" lvl="2" marL="0" marR="0" algn="r">
              <a:spcBef>
                <a:spcPts val="0"/>
              </a:spcBef>
              <a:buNone/>
              <a:defRPr b="0" i="0" sz="1800" u="none" cap="none" strike="noStrike">
                <a:solidFill>
                  <a:srgbClr val="888888"/>
                </a:solidFill>
              </a:defRPr>
            </a:lvl3pPr>
            <a:lvl4pPr indent="0" lvl="3" marL="0" marR="0" algn="r">
              <a:spcBef>
                <a:spcPts val="0"/>
              </a:spcBef>
              <a:buNone/>
              <a:defRPr b="0" i="0" sz="1800" u="none" cap="none" strike="noStrike">
                <a:solidFill>
                  <a:srgbClr val="888888"/>
                </a:solidFill>
              </a:defRPr>
            </a:lvl4pPr>
            <a:lvl5pPr indent="0" lvl="4" marL="0" marR="0" algn="r">
              <a:spcBef>
                <a:spcPts val="0"/>
              </a:spcBef>
              <a:buNone/>
              <a:defRPr b="0" i="0" sz="1800" u="none" cap="none" strike="noStrike">
                <a:solidFill>
                  <a:srgbClr val="888888"/>
                </a:solidFill>
              </a:defRPr>
            </a:lvl5pPr>
            <a:lvl6pPr indent="0" lvl="5" marL="0" marR="0" algn="r">
              <a:spcBef>
                <a:spcPts val="0"/>
              </a:spcBef>
              <a:buNone/>
              <a:defRPr b="0" i="0" sz="1800" u="none" cap="none" strike="noStrike">
                <a:solidFill>
                  <a:srgbClr val="888888"/>
                </a:solidFill>
              </a:defRPr>
            </a:lvl6pPr>
            <a:lvl7pPr indent="0" lvl="6" marL="0" marR="0" algn="r">
              <a:spcBef>
                <a:spcPts val="0"/>
              </a:spcBef>
              <a:buNone/>
              <a:defRPr b="0" i="0" sz="1800" u="none" cap="none" strike="noStrike">
                <a:solidFill>
                  <a:srgbClr val="888888"/>
                </a:solidFill>
              </a:defRPr>
            </a:lvl7pPr>
            <a:lvl8pPr indent="0" lvl="7" marL="0" marR="0" algn="r">
              <a:spcBef>
                <a:spcPts val="0"/>
              </a:spcBef>
              <a:buNone/>
              <a:defRPr b="0" i="0" sz="1800" u="none" cap="none" strike="noStrike">
                <a:solidFill>
                  <a:srgbClr val="888888"/>
                </a:solidFill>
              </a:defRPr>
            </a:lvl8pPr>
            <a:lvl9pPr indent="0" lvl="8" marL="0" marR="0" algn="r">
              <a:spcBef>
                <a:spcPts val="0"/>
              </a:spcBef>
              <a:buNone/>
              <a:defRPr b="0" i="0" sz="18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63" r:id="rId1"/>
    <p:sldLayoutId id="2147483764" r:id="rId2"/>
    <p:sldLayoutId id="2147483765" r:id="rId3"/>
    <p:sldLayoutId id="2147483766" r:id="rId4"/>
    <p:sldLayoutId id="214748376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23" name="Shape 823"/>
        <p:cNvGrpSpPr/>
        <p:nvPr/>
      </p:nvGrpSpPr>
      <p:grpSpPr>
        <a:xfrm>
          <a:off x="0" y="0"/>
          <a:ext cx="0" cy="0"/>
          <a:chOff x="0" y="0"/>
          <a:chExt cx="0" cy="0"/>
        </a:xfrm>
      </p:grpSpPr>
      <p:sp>
        <p:nvSpPr>
          <p:cNvPr id="824" name="Google Shape;824;p136"/>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25" name="Google Shape;825;p136"/>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26" name="Google Shape;826;p13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7" name="Google Shape;827;p13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8" name="Google Shape;828;p13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400" u="none" cap="none" strike="noStrike">
                <a:solidFill>
                  <a:srgbClr val="888888"/>
                </a:solidFill>
              </a:defRPr>
            </a:lvl1pPr>
            <a:lvl2pPr indent="0" lvl="1" marL="0" marR="0" algn="r">
              <a:spcBef>
                <a:spcPts val="0"/>
              </a:spcBef>
              <a:buNone/>
              <a:defRPr b="0" i="0" sz="1400" u="none" cap="none" strike="noStrike">
                <a:solidFill>
                  <a:srgbClr val="888888"/>
                </a:solidFill>
              </a:defRPr>
            </a:lvl2pPr>
            <a:lvl3pPr indent="0" lvl="2" marL="0" marR="0" algn="r">
              <a:spcBef>
                <a:spcPts val="0"/>
              </a:spcBef>
              <a:buNone/>
              <a:defRPr b="0" i="0" sz="1400" u="none" cap="none" strike="noStrike">
                <a:solidFill>
                  <a:srgbClr val="888888"/>
                </a:solidFill>
              </a:defRPr>
            </a:lvl3pPr>
            <a:lvl4pPr indent="0" lvl="3" marL="0" marR="0" algn="r">
              <a:spcBef>
                <a:spcPts val="0"/>
              </a:spcBef>
              <a:buNone/>
              <a:defRPr b="0" i="0" sz="1400" u="none" cap="none" strike="noStrike">
                <a:solidFill>
                  <a:srgbClr val="888888"/>
                </a:solidFill>
              </a:defRPr>
            </a:lvl4pPr>
            <a:lvl5pPr indent="0" lvl="4" marL="0" marR="0" algn="r">
              <a:spcBef>
                <a:spcPts val="0"/>
              </a:spcBef>
              <a:buNone/>
              <a:defRPr b="0" i="0" sz="1400" u="none" cap="none" strike="noStrike">
                <a:solidFill>
                  <a:srgbClr val="888888"/>
                </a:solidFill>
              </a:defRPr>
            </a:lvl5pPr>
            <a:lvl6pPr indent="0" lvl="5" marL="0" marR="0" algn="r">
              <a:spcBef>
                <a:spcPts val="0"/>
              </a:spcBef>
              <a:buNone/>
              <a:defRPr b="0" i="0" sz="1400" u="none" cap="none" strike="noStrike">
                <a:solidFill>
                  <a:srgbClr val="888888"/>
                </a:solidFill>
              </a:defRPr>
            </a:lvl6pPr>
            <a:lvl7pPr indent="0" lvl="6" marL="0" marR="0" algn="r">
              <a:spcBef>
                <a:spcPts val="0"/>
              </a:spcBef>
              <a:buNone/>
              <a:defRPr b="0" i="0" sz="1400" u="none" cap="none" strike="noStrike">
                <a:solidFill>
                  <a:srgbClr val="888888"/>
                </a:solidFill>
              </a:defRPr>
            </a:lvl7pPr>
            <a:lvl8pPr indent="0" lvl="7" marL="0" marR="0" algn="r">
              <a:spcBef>
                <a:spcPts val="0"/>
              </a:spcBef>
              <a:buNone/>
              <a:defRPr b="0" i="0" sz="1400" u="none" cap="none" strike="noStrike">
                <a:solidFill>
                  <a:srgbClr val="888888"/>
                </a:solidFill>
              </a:defRPr>
            </a:lvl8pPr>
            <a:lvl9pPr indent="0" lvl="8" marL="0" marR="0" algn="r">
              <a:spcBef>
                <a:spcPts val="0"/>
              </a:spcBef>
              <a:buNone/>
              <a:defRPr b="0" i="0" sz="14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8" r:id="rId1"/>
    <p:sldLayoutId id="2147483769" r:id="rId2"/>
    <p:sldLayoutId id="2147483770" r:id="rId3"/>
    <p:sldLayoutId id="2147483771" r:id="rId4"/>
    <p:sldLayoutId id="214748377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7" name="Shape 857"/>
        <p:cNvGrpSpPr/>
        <p:nvPr/>
      </p:nvGrpSpPr>
      <p:grpSpPr>
        <a:xfrm>
          <a:off x="0" y="0"/>
          <a:ext cx="0" cy="0"/>
          <a:chOff x="0" y="0"/>
          <a:chExt cx="0" cy="0"/>
        </a:xfrm>
      </p:grpSpPr>
      <p:sp>
        <p:nvSpPr>
          <p:cNvPr id="858" name="Google Shape;858;p14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59" name="Google Shape;859;p14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0" name="Google Shape;860;p14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1" name="Google Shape;861;p14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2" name="Google Shape;862;p14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3" name="Google Shape;863;p14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4" name="Google Shape;864;p14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5" name="Google Shape;865;p14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6" name="Google Shape;866;p14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7" name="Google Shape;867;p142"/>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700" u="none" cap="none" strike="noStrike">
                <a:solidFill>
                  <a:srgbClr val="90C225"/>
                </a:solidFill>
                <a:latin typeface="Trebuchet MS"/>
                <a:ea typeface="Trebuchet MS"/>
                <a:cs typeface="Trebuchet MS"/>
                <a:sym typeface="Trebuchet M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68" name="Google Shape;868;p142"/>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69" name="Google Shape;869;p1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0" name="Google Shape;870;p1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1" name="Google Shape;871;p14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sz="1400">
                <a:solidFill>
                  <a:srgbClr val="888888"/>
                </a:solidFill>
              </a:defRPr>
            </a:lvl1pPr>
            <a:lvl2pPr indent="0" lvl="1" marL="0" marR="0" algn="r">
              <a:spcBef>
                <a:spcPts val="0"/>
              </a:spcBef>
              <a:buNone/>
              <a:defRPr sz="1400">
                <a:solidFill>
                  <a:srgbClr val="888888"/>
                </a:solidFill>
              </a:defRPr>
            </a:lvl2pPr>
            <a:lvl3pPr indent="0" lvl="2" marL="0" marR="0" algn="r">
              <a:spcBef>
                <a:spcPts val="0"/>
              </a:spcBef>
              <a:buNone/>
              <a:defRPr sz="1400">
                <a:solidFill>
                  <a:srgbClr val="888888"/>
                </a:solidFill>
              </a:defRPr>
            </a:lvl3pPr>
            <a:lvl4pPr indent="0" lvl="3" marL="0" marR="0" algn="r">
              <a:spcBef>
                <a:spcPts val="0"/>
              </a:spcBef>
              <a:buNone/>
              <a:defRPr sz="1400">
                <a:solidFill>
                  <a:srgbClr val="888888"/>
                </a:solidFill>
              </a:defRPr>
            </a:lvl4pPr>
            <a:lvl5pPr indent="0" lvl="4" marL="0" marR="0" algn="r">
              <a:spcBef>
                <a:spcPts val="0"/>
              </a:spcBef>
              <a:buNone/>
              <a:defRPr sz="1400">
                <a:solidFill>
                  <a:srgbClr val="888888"/>
                </a:solidFill>
              </a:defRPr>
            </a:lvl5pPr>
            <a:lvl6pPr indent="0" lvl="5" marL="0" marR="0" algn="r">
              <a:spcBef>
                <a:spcPts val="0"/>
              </a:spcBef>
              <a:buNone/>
              <a:defRPr sz="1400">
                <a:solidFill>
                  <a:srgbClr val="888888"/>
                </a:solidFill>
              </a:defRPr>
            </a:lvl6pPr>
            <a:lvl7pPr indent="0" lvl="6" marL="0" marR="0" algn="r">
              <a:spcBef>
                <a:spcPts val="0"/>
              </a:spcBef>
              <a:buNone/>
              <a:defRPr sz="1400">
                <a:solidFill>
                  <a:srgbClr val="888888"/>
                </a:solidFill>
              </a:defRPr>
            </a:lvl7pPr>
            <a:lvl8pPr indent="0" lvl="7" marL="0" marR="0" algn="r">
              <a:spcBef>
                <a:spcPts val="0"/>
              </a:spcBef>
              <a:buNone/>
              <a:defRPr sz="1400">
                <a:solidFill>
                  <a:srgbClr val="888888"/>
                </a:solidFill>
              </a:defRPr>
            </a:lvl8pPr>
            <a:lvl9pPr indent="0" lvl="8" marL="0" marR="0"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73" r:id="rId1"/>
    <p:sldLayoutId id="2147483774" r:id="rId2"/>
    <p:sldLayoutId id="2147483775" r:id="rId3"/>
    <p:sldLayoutId id="2147483776" r:id="rId4"/>
    <p:sldLayoutId id="214748377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stretch>
            <a:fillRect b="0" l="0" r="0" t="0"/>
          </a:stretch>
        </a:blipFill>
      </p:bgPr>
    </p:bg>
    <p:spTree>
      <p:nvGrpSpPr>
        <p:cNvPr id="920" name="Shape 920"/>
        <p:cNvGrpSpPr/>
        <p:nvPr/>
      </p:nvGrpSpPr>
      <p:grpSpPr>
        <a:xfrm>
          <a:off x="0" y="0"/>
          <a:ext cx="0" cy="0"/>
          <a:chOff x="0" y="0"/>
          <a:chExt cx="0" cy="0"/>
        </a:xfrm>
      </p:grpSpPr>
      <p:sp>
        <p:nvSpPr>
          <p:cNvPr id="921" name="Google Shape;921;p14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2" name="Google Shape;922;p14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23" name="Google Shape;923;p14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4" name="Google Shape;924;p1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5" name="Google Shape;925;p14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2" name="Shape 1002"/>
        <p:cNvGrpSpPr/>
        <p:nvPr/>
      </p:nvGrpSpPr>
      <p:grpSpPr>
        <a:xfrm>
          <a:off x="0" y="0"/>
          <a:ext cx="0" cy="0"/>
          <a:chOff x="0" y="0"/>
          <a:chExt cx="0" cy="0"/>
        </a:xfrm>
      </p:grpSpPr>
      <p:sp>
        <p:nvSpPr>
          <p:cNvPr id="1003" name="Google Shape;1003;p161"/>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4572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9144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13716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18288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1004" name="Google Shape;1004;p161"/>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005" name="Google Shape;1005;p161"/>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solidFill>
                  <a:schemeClr val="dk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06" name="Google Shape;1006;p161"/>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007" name="Google Shape;1007;p161"/>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8" name="Google Shape;1008;p161"/>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9" name="Google Shape;1009;p161"/>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10" name="Google Shape;1010;p161"/>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rgbClr val="FFFFFF"/>
                </a:solidFill>
                <a:latin typeface="Arial"/>
                <a:ea typeface="Arial"/>
                <a:cs typeface="Arial"/>
                <a:sym typeface="Arial"/>
              </a:defRPr>
            </a:lvl1pPr>
            <a:lvl2pPr indent="0" lvl="1" marL="0" marR="0" algn="ctr">
              <a:buNone/>
              <a:defRPr b="0" i="0" sz="1400" u="none" cap="none" strike="noStrike">
                <a:solidFill>
                  <a:srgbClr val="FFFFFF"/>
                </a:solidFill>
                <a:latin typeface="Arial"/>
                <a:ea typeface="Arial"/>
                <a:cs typeface="Arial"/>
                <a:sym typeface="Arial"/>
              </a:defRPr>
            </a:lvl2pPr>
            <a:lvl3pPr indent="0" lvl="2" marL="0" marR="0" algn="ctr">
              <a:buNone/>
              <a:defRPr b="0" i="0" sz="1400" u="none" cap="none" strike="noStrike">
                <a:solidFill>
                  <a:srgbClr val="FFFFFF"/>
                </a:solidFill>
                <a:latin typeface="Arial"/>
                <a:ea typeface="Arial"/>
                <a:cs typeface="Arial"/>
                <a:sym typeface="Arial"/>
              </a:defRPr>
            </a:lvl3pPr>
            <a:lvl4pPr indent="0" lvl="3" marL="0" marR="0" algn="ctr">
              <a:buNone/>
              <a:defRPr b="0" i="0" sz="1400" u="none" cap="none" strike="noStrike">
                <a:solidFill>
                  <a:srgbClr val="FFFFFF"/>
                </a:solidFill>
                <a:latin typeface="Arial"/>
                <a:ea typeface="Arial"/>
                <a:cs typeface="Arial"/>
                <a:sym typeface="Arial"/>
              </a:defRPr>
            </a:lvl4pPr>
            <a:lvl5pPr indent="0" lvl="4" marL="0" marR="0" algn="ctr">
              <a:buNone/>
              <a:defRPr b="0" i="0" sz="1400" u="none" cap="none" strike="noStrike">
                <a:solidFill>
                  <a:srgbClr val="FFFFFF"/>
                </a:solidFill>
                <a:latin typeface="Arial"/>
                <a:ea typeface="Arial"/>
                <a:cs typeface="Arial"/>
                <a:sym typeface="Arial"/>
              </a:defRPr>
            </a:lvl5pPr>
            <a:lvl6pPr indent="0" lvl="5" marL="0" marR="0" algn="ctr">
              <a:buNone/>
              <a:defRPr b="0" i="0" sz="1400" u="none" cap="none" strike="noStrike">
                <a:solidFill>
                  <a:srgbClr val="FFFFFF"/>
                </a:solidFill>
                <a:latin typeface="Arial"/>
                <a:ea typeface="Arial"/>
                <a:cs typeface="Arial"/>
                <a:sym typeface="Arial"/>
              </a:defRPr>
            </a:lvl6pPr>
            <a:lvl7pPr indent="0" lvl="6" marL="0" marR="0" algn="ctr">
              <a:buNone/>
              <a:defRPr b="0" i="0" sz="1400" u="none" cap="none" strike="noStrike">
                <a:solidFill>
                  <a:srgbClr val="FFFFFF"/>
                </a:solidFill>
                <a:latin typeface="Arial"/>
                <a:ea typeface="Arial"/>
                <a:cs typeface="Arial"/>
                <a:sym typeface="Arial"/>
              </a:defRPr>
            </a:lvl7pPr>
            <a:lvl8pPr indent="0" lvl="7" marL="0" marR="0" algn="ctr">
              <a:buNone/>
              <a:defRPr b="0" i="0" sz="1400" u="none" cap="none" strike="noStrike">
                <a:solidFill>
                  <a:srgbClr val="FFFFFF"/>
                </a:solidFill>
                <a:latin typeface="Arial"/>
                <a:ea typeface="Arial"/>
                <a:cs typeface="Arial"/>
                <a:sym typeface="Arial"/>
              </a:defRPr>
            </a:lvl8pPr>
            <a:lvl9pPr indent="0" lvl="8" marL="0" marR="0" algn="ctr">
              <a:buNone/>
              <a:defRPr b="0" i="0" sz="1400" u="none" cap="none" strike="noStrike">
                <a:solidFill>
                  <a:srgbClr val="FFFFFF"/>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500" u="none" cap="none" strike="noStrike">
                <a:solidFill>
                  <a:srgbClr val="7ACE6C"/>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800" u="none" cap="none" strike="noStrike">
                <a:solidFill>
                  <a:srgbClr val="171717"/>
                </a:solidFill>
                <a:latin typeface="Arial"/>
                <a:ea typeface="Arial"/>
                <a:cs typeface="Arial"/>
                <a:sym typeface="Arial"/>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53" name="Google Shape;53;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5" name="Google Shape;55;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sz="1400">
                <a:solidFill>
                  <a:srgbClr val="888888"/>
                </a:solidFill>
              </a:defRPr>
            </a:lvl1pPr>
            <a:lvl2pPr indent="0" lvl="1" algn="r">
              <a:spcBef>
                <a:spcPts val="0"/>
              </a:spcBef>
              <a:buNone/>
              <a:defRPr sz="1400">
                <a:solidFill>
                  <a:srgbClr val="888888"/>
                </a:solidFill>
              </a:defRPr>
            </a:lvl2pPr>
            <a:lvl3pPr indent="0" lvl="2" algn="r">
              <a:spcBef>
                <a:spcPts val="0"/>
              </a:spcBef>
              <a:buNone/>
              <a:defRPr sz="1400">
                <a:solidFill>
                  <a:srgbClr val="888888"/>
                </a:solidFill>
              </a:defRPr>
            </a:lvl3pPr>
            <a:lvl4pPr indent="0" lvl="3" algn="r">
              <a:spcBef>
                <a:spcPts val="0"/>
              </a:spcBef>
              <a:buNone/>
              <a:defRPr sz="1400">
                <a:solidFill>
                  <a:srgbClr val="888888"/>
                </a:solidFill>
              </a:defRPr>
            </a:lvl4pPr>
            <a:lvl5pPr indent="0" lvl="4" algn="r">
              <a:spcBef>
                <a:spcPts val="0"/>
              </a:spcBef>
              <a:buNone/>
              <a:defRPr sz="1400">
                <a:solidFill>
                  <a:srgbClr val="888888"/>
                </a:solidFill>
              </a:defRPr>
            </a:lvl5pPr>
            <a:lvl6pPr indent="0" lvl="5" algn="r">
              <a:spcBef>
                <a:spcPts val="0"/>
              </a:spcBef>
              <a:buNone/>
              <a:defRPr sz="1400">
                <a:solidFill>
                  <a:srgbClr val="888888"/>
                </a:solidFill>
              </a:defRPr>
            </a:lvl6pPr>
            <a:lvl7pPr indent="0" lvl="6" algn="r">
              <a:spcBef>
                <a:spcPts val="0"/>
              </a:spcBef>
              <a:buNone/>
              <a:defRPr sz="1400">
                <a:solidFill>
                  <a:srgbClr val="888888"/>
                </a:solidFill>
              </a:defRPr>
            </a:lvl7pPr>
            <a:lvl8pPr indent="0" lvl="7" algn="r">
              <a:spcBef>
                <a:spcPts val="0"/>
              </a:spcBef>
              <a:buNone/>
              <a:defRPr sz="1400">
                <a:solidFill>
                  <a:srgbClr val="888888"/>
                </a:solidFill>
              </a:defRPr>
            </a:lvl8pPr>
            <a:lvl9pPr indent="0" lvl="8"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023" name="Shape 1023"/>
        <p:cNvGrpSpPr/>
        <p:nvPr/>
      </p:nvGrpSpPr>
      <p:grpSpPr>
        <a:xfrm>
          <a:off x="0" y="0"/>
          <a:ext cx="0" cy="0"/>
          <a:chOff x="0" y="0"/>
          <a:chExt cx="0" cy="0"/>
        </a:xfrm>
      </p:grpSpPr>
      <p:sp>
        <p:nvSpPr>
          <p:cNvPr id="1024" name="Google Shape;1024;p166"/>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025" name="Google Shape;1025;p16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lt1"/>
              </a:buClr>
              <a:buSzPts val="3200"/>
              <a:buChar char="●"/>
              <a:defRPr sz="32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55600" lvl="3" marL="1828800">
              <a:spcBef>
                <a:spcPts val="0"/>
              </a:spcBef>
              <a:spcAft>
                <a:spcPts val="0"/>
              </a:spcAft>
              <a:buClr>
                <a:schemeClr val="lt1"/>
              </a:buClr>
              <a:buSzPts val="2000"/>
              <a:buChar char="●"/>
              <a:defRPr sz="2000">
                <a:solidFill>
                  <a:schemeClr val="lt1"/>
                </a:solidFill>
              </a:defRPr>
            </a:lvl4pPr>
            <a:lvl5pPr indent="-355600" lvl="4" marL="2286000">
              <a:spcBef>
                <a:spcPts val="0"/>
              </a:spcBef>
              <a:spcAft>
                <a:spcPts val="0"/>
              </a:spcAft>
              <a:buClr>
                <a:schemeClr val="lt1"/>
              </a:buClr>
              <a:buSzPts val="2000"/>
              <a:buChar char="○"/>
              <a:defRPr sz="2000">
                <a:solidFill>
                  <a:schemeClr val="lt1"/>
                </a:solidFill>
              </a:defRPr>
            </a:lvl5pPr>
            <a:lvl6pPr indent="-355600" lvl="5" marL="2743200">
              <a:spcBef>
                <a:spcPts val="0"/>
              </a:spcBef>
              <a:spcAft>
                <a:spcPts val="0"/>
              </a:spcAft>
              <a:buClr>
                <a:schemeClr val="lt1"/>
              </a:buClr>
              <a:buSzPts val="2000"/>
              <a:buChar char="■"/>
              <a:defRPr sz="2000">
                <a:solidFill>
                  <a:schemeClr val="lt1"/>
                </a:solidFill>
              </a:defRPr>
            </a:lvl6pPr>
            <a:lvl7pPr indent="-355600" lvl="6" marL="3200400">
              <a:spcBef>
                <a:spcPts val="0"/>
              </a:spcBef>
              <a:spcAft>
                <a:spcPts val="0"/>
              </a:spcAft>
              <a:buClr>
                <a:schemeClr val="lt1"/>
              </a:buClr>
              <a:buSzPts val="2000"/>
              <a:buChar char="●"/>
              <a:defRPr sz="2000">
                <a:solidFill>
                  <a:schemeClr val="lt1"/>
                </a:solidFill>
              </a:defRPr>
            </a:lvl7pPr>
            <a:lvl8pPr indent="-355600" lvl="7" marL="3657600">
              <a:spcBef>
                <a:spcPts val="0"/>
              </a:spcBef>
              <a:spcAft>
                <a:spcPts val="0"/>
              </a:spcAft>
              <a:buClr>
                <a:schemeClr val="lt1"/>
              </a:buClr>
              <a:buSzPts val="2000"/>
              <a:buChar char="○"/>
              <a:defRPr sz="2000">
                <a:solidFill>
                  <a:schemeClr val="lt1"/>
                </a:solidFill>
              </a:defRPr>
            </a:lvl8pPr>
            <a:lvl9pPr indent="-355600" lvl="8" marL="4114800">
              <a:spcBef>
                <a:spcPts val="0"/>
              </a:spcBef>
              <a:spcAft>
                <a:spcPts val="0"/>
              </a:spcAft>
              <a:buClr>
                <a:schemeClr val="lt1"/>
              </a:buClr>
              <a:buSzPts val="2000"/>
              <a:buChar char="■"/>
              <a:defRPr sz="2000">
                <a:solidFill>
                  <a:schemeClr val="lt1"/>
                </a:solidFill>
              </a:defRPr>
            </a:lvl9pPr>
          </a:lstStyle>
          <a:p/>
        </p:txBody>
      </p:sp>
      <p:sp>
        <p:nvSpPr>
          <p:cNvPr id="1026" name="Google Shape;1026;p166"/>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7" name="Google Shape;1027;p166"/>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8" name="Google Shape;1028;p166"/>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9" name="Google Shape;1029;p166"/>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0" name="Google Shape;1030;p166"/>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1" name="Google Shape;1031;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4" r:id="rId1"/>
    <p:sldLayoutId id="2147483795" r:id="rId2"/>
    <p:sldLayoutId id="2147483796" r:id="rId3"/>
    <p:sldLayoutId id="2147483797" r:id="rId4"/>
    <p:sldLayoutId id="2147483798" r:id="rId5"/>
    <p:sldLayoutId id="214748379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104" name="Shape 1104"/>
        <p:cNvGrpSpPr/>
        <p:nvPr/>
      </p:nvGrpSpPr>
      <p:grpSpPr>
        <a:xfrm>
          <a:off x="0" y="0"/>
          <a:ext cx="0" cy="0"/>
          <a:chOff x="0" y="0"/>
          <a:chExt cx="0" cy="0"/>
        </a:xfrm>
      </p:grpSpPr>
      <p:grpSp>
        <p:nvGrpSpPr>
          <p:cNvPr id="1105" name="Google Shape;1105;p173"/>
          <p:cNvGrpSpPr/>
          <p:nvPr/>
        </p:nvGrpSpPr>
        <p:grpSpPr>
          <a:xfrm>
            <a:off x="3998" y="1066800"/>
            <a:ext cx="9143177" cy="4076700"/>
            <a:chOff x="3998" y="1422400"/>
            <a:chExt cx="9143177" cy="5435600"/>
          </a:xfrm>
        </p:grpSpPr>
        <p:grpSp>
          <p:nvGrpSpPr>
            <p:cNvPr id="1106" name="Google Shape;1106;p173"/>
            <p:cNvGrpSpPr/>
            <p:nvPr/>
          </p:nvGrpSpPr>
          <p:grpSpPr>
            <a:xfrm>
              <a:off x="31750" y="1422400"/>
              <a:ext cx="9115425" cy="5435600"/>
              <a:chOff x="31750" y="1422400"/>
              <a:chExt cx="9115425" cy="5435600"/>
            </a:xfrm>
          </p:grpSpPr>
          <p:sp>
            <p:nvSpPr>
              <p:cNvPr id="1107" name="Google Shape;1107;p173"/>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8" name="Google Shape;1108;p173"/>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9" name="Google Shape;1109;p173"/>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0" name="Google Shape;1110;p173"/>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1" name="Google Shape;1111;p173"/>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2" name="Google Shape;1112;p173"/>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3" name="Google Shape;1113;p173"/>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4" name="Google Shape;1114;p173"/>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5" name="Google Shape;1115;p173"/>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6" name="Google Shape;1116;p173"/>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7" name="Google Shape;1117;p173"/>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8" name="Google Shape;1118;p173"/>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9" name="Google Shape;1119;p173"/>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nvGrpSpPr>
            <p:cNvPr id="1120" name="Google Shape;1120;p173"/>
            <p:cNvGrpSpPr/>
            <p:nvPr/>
          </p:nvGrpSpPr>
          <p:grpSpPr>
            <a:xfrm>
              <a:off x="3998" y="3639817"/>
              <a:ext cx="2193331" cy="2694775"/>
              <a:chOff x="3998" y="3639817"/>
              <a:chExt cx="2193331" cy="2694775"/>
            </a:xfrm>
          </p:grpSpPr>
          <p:sp>
            <p:nvSpPr>
              <p:cNvPr id="1121" name="Google Shape;1121;p173"/>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2" name="Google Shape;1122;p173"/>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3" name="Google Shape;1123;p173"/>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4" name="Google Shape;1124;p173"/>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5" name="Google Shape;1125;p173"/>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6" name="Google Shape;1126;p173"/>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7" name="Google Shape;1127;p173"/>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8" name="Google Shape;1128;p173"/>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9" name="Google Shape;1129;p173"/>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0" name="Google Shape;1130;p173"/>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1" name="Google Shape;1131;p173"/>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2" name="Google Shape;1132;p173"/>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3" name="Google Shape;1133;p173"/>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4" name="Google Shape;1134;p173"/>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5" name="Google Shape;1135;p173"/>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6" name="Google Shape;1136;p173"/>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7" name="Google Shape;1137;p173"/>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8" name="Google Shape;1138;p173"/>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9" name="Google Shape;1139;p173"/>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0" name="Google Shape;1140;p173"/>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1" name="Google Shape;1141;p173"/>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2" name="Google Shape;1142;p173"/>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3" name="Google Shape;1143;p173"/>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4" name="Google Shape;1144;p173"/>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5" name="Google Shape;1145;p173"/>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6" name="Google Shape;1146;p173"/>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7" name="Google Shape;1147;p173"/>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8" name="Google Shape;1148;p173"/>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9" name="Google Shape;1149;p173"/>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0" name="Google Shape;1150;p173"/>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1" name="Google Shape;1151;p173"/>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2" name="Google Shape;1152;p173"/>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3" name="Google Shape;1153;p173"/>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4" name="Google Shape;1154;p173"/>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5" name="Google Shape;1155;p173"/>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6" name="Google Shape;1156;p173"/>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7" name="Google Shape;1157;p173"/>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8" name="Google Shape;1158;p173"/>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9" name="Google Shape;1159;p173"/>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0" name="Google Shape;1160;p173"/>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1" name="Google Shape;1161;p173"/>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2" name="Google Shape;1162;p173"/>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3" name="Google Shape;1163;p173"/>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4" name="Google Shape;1164;p173"/>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5" name="Google Shape;1165;p173"/>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6" name="Google Shape;1166;p173"/>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7" name="Google Shape;1167;p173"/>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8" name="Google Shape;1168;p173"/>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9" name="Google Shape;1169;p173"/>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0" name="Google Shape;1170;p173"/>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1" name="Google Shape;1171;p173"/>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2" name="Google Shape;1172;p173"/>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3" name="Google Shape;1173;p173"/>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4" name="Google Shape;1174;p173"/>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5" name="Google Shape;1175;p173"/>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6" name="Google Shape;1176;p173"/>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7" name="Google Shape;1177;p173"/>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8" name="Google Shape;1178;p173"/>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9" name="Google Shape;1179;p173"/>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0" name="Google Shape;1180;p173"/>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1" name="Google Shape;1181;p173"/>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2" name="Google Shape;1182;p173"/>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3" name="Google Shape;1183;p173"/>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4" name="Google Shape;1184;p173"/>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5" name="Google Shape;1185;p173"/>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6" name="Google Shape;1186;p173"/>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7" name="Google Shape;1187;p173"/>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8" name="Google Shape;1188;p173"/>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9" name="Google Shape;1189;p173"/>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0" name="Google Shape;1190;p173"/>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1" name="Google Shape;1191;p173"/>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2" name="Google Shape;1192;p173"/>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3" name="Google Shape;1193;p173"/>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4" name="Google Shape;1194;p173"/>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5" name="Google Shape;1195;p173"/>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6" name="Google Shape;1196;p173"/>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7" name="Google Shape;1197;p173"/>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8" name="Google Shape;1198;p173"/>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9" name="Google Shape;1199;p173"/>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0" name="Google Shape;1200;p173"/>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1" name="Google Shape;1201;p173"/>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2" name="Google Shape;1202;p173"/>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3" name="Google Shape;1203;p173"/>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4" name="Google Shape;1204;p173"/>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5" name="Google Shape;1205;p173"/>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6" name="Google Shape;1206;p173"/>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7" name="Google Shape;1207;p173"/>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8" name="Google Shape;1208;p173"/>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9" name="Google Shape;1209;p173"/>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0" name="Google Shape;1210;p173"/>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1" name="Google Shape;1211;p173"/>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2" name="Google Shape;1212;p173"/>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3" name="Google Shape;1213;p173"/>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4" name="Google Shape;1214;p173"/>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5" name="Google Shape;1215;p173"/>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6" name="Google Shape;1216;p173"/>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7" name="Google Shape;1217;p173"/>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8" name="Google Shape;1218;p173"/>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9" name="Google Shape;1219;p173"/>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0" name="Google Shape;1220;p173"/>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1" name="Google Shape;1221;p173"/>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2" name="Google Shape;1222;p173"/>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3" name="Google Shape;1223;p173"/>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4" name="Google Shape;1224;p173"/>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5" name="Google Shape;1225;p173"/>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6" name="Google Shape;1226;p173"/>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7" name="Google Shape;1227;p173"/>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8" name="Google Shape;1228;p173"/>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9" name="Google Shape;1229;p173"/>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0" name="Google Shape;1230;p173"/>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1" name="Google Shape;1231;p173"/>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2" name="Google Shape;1232;p173"/>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3" name="Google Shape;1233;p173"/>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4" name="Google Shape;1234;p173"/>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5" name="Google Shape;1235;p173"/>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6" name="Google Shape;1236;p173"/>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7" name="Google Shape;1237;p173"/>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8" name="Google Shape;1238;p173"/>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9" name="Google Shape;1239;p173"/>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0" name="Google Shape;1240;p173"/>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1" name="Google Shape;1241;p173"/>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2" name="Google Shape;1242;p173"/>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3" name="Google Shape;1243;p173"/>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4" name="Google Shape;1244;p173"/>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5" name="Google Shape;1245;p173"/>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6" name="Google Shape;1246;p173"/>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7" name="Google Shape;1247;p173"/>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8" name="Google Shape;1248;p173"/>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9" name="Google Shape;1249;p173"/>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0" name="Google Shape;1250;p173"/>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1" name="Google Shape;1251;p173"/>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2" name="Google Shape;1252;p173"/>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3" name="Google Shape;1253;p173"/>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4" name="Google Shape;1254;p173"/>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5" name="Google Shape;1255;p173"/>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sp>
        <p:nvSpPr>
          <p:cNvPr id="1256" name="Google Shape;1256;p17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257" name="Google Shape;1257;p17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8" name="Google Shape;1258;p17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9" name="Google Shape;1259;p17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
        <p:nvSpPr>
          <p:cNvPr id="1260" name="Google Shape;1260;p17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Arial"/>
              <a:buChar char="►"/>
              <a:defRPr/>
            </a:lvl1pPr>
            <a:lvl2pPr indent="-317500" lvl="1" marL="914400" marR="0" algn="l">
              <a:spcBef>
                <a:spcPts val="560"/>
              </a:spcBef>
              <a:spcAft>
                <a:spcPts val="0"/>
              </a:spcAft>
              <a:buClr>
                <a:schemeClr val="folHlink"/>
              </a:buClr>
              <a:buSzPts val="1400"/>
              <a:buFont typeface="Noto Symbol"/>
              <a:buChar char="▪"/>
              <a:defRPr/>
            </a:lvl2pPr>
            <a:lvl3pPr indent="-317500" lvl="2" marL="1371600" marR="0" algn="l">
              <a:spcBef>
                <a:spcPts val="480"/>
              </a:spcBef>
              <a:spcAft>
                <a:spcPts val="0"/>
              </a:spcAft>
              <a:buClr>
                <a:schemeClr val="hlink"/>
              </a:buClr>
              <a:buSzPts val="1400"/>
              <a:buFont typeface="Arial"/>
              <a:buChar char="►"/>
              <a:defRPr/>
            </a:lvl3pPr>
            <a:lvl4pPr indent="-317500" lvl="3" marL="1828800" marR="0" algn="l">
              <a:spcBef>
                <a:spcPts val="400"/>
              </a:spcBef>
              <a:spcAft>
                <a:spcPts val="0"/>
              </a:spcAft>
              <a:buClr>
                <a:schemeClr val="folHlink"/>
              </a:buClr>
              <a:buSzPts val="1400"/>
              <a:buFont typeface="Noto Symbol"/>
              <a:buChar char="▪"/>
              <a:defRPr/>
            </a:lvl4pPr>
            <a:lvl5pPr indent="-317500" lvl="4" marL="2286000" marR="0" algn="l">
              <a:spcBef>
                <a:spcPts val="400"/>
              </a:spcBef>
              <a:spcAft>
                <a:spcPts val="0"/>
              </a:spcAft>
              <a:buClr>
                <a:schemeClr val="hlink"/>
              </a:buClr>
              <a:buSzPts val="1400"/>
              <a:buFont typeface="Arial"/>
              <a:buChar char="►"/>
              <a:defRPr/>
            </a:lvl5pPr>
            <a:lvl6pPr indent="-317500" lvl="5" marL="2743200" marR="0" algn="l">
              <a:lnSpc>
                <a:spcPct val="90000"/>
              </a:lnSpc>
              <a:spcBef>
                <a:spcPts val="500"/>
              </a:spcBef>
              <a:spcAft>
                <a:spcPts val="0"/>
              </a:spcAft>
              <a:buClr>
                <a:schemeClr val="lt1"/>
              </a:buClr>
              <a:buSzPts val="1400"/>
              <a:buFont typeface="Arial"/>
              <a:buChar char="•"/>
              <a:defRPr/>
            </a:lvl6pPr>
            <a:lvl7pPr indent="-317500" lvl="6" marL="3200400" marR="0" algn="l">
              <a:lnSpc>
                <a:spcPct val="90000"/>
              </a:lnSpc>
              <a:spcBef>
                <a:spcPts val="500"/>
              </a:spcBef>
              <a:spcAft>
                <a:spcPts val="0"/>
              </a:spcAft>
              <a:buClr>
                <a:schemeClr val="lt1"/>
              </a:buClr>
              <a:buSzPts val="1400"/>
              <a:buFont typeface="Arial"/>
              <a:buChar char="•"/>
              <a:defRPr/>
            </a:lvl7pPr>
            <a:lvl8pPr indent="-317500" lvl="7" marL="3657600" marR="0" algn="l">
              <a:lnSpc>
                <a:spcPct val="90000"/>
              </a:lnSpc>
              <a:spcBef>
                <a:spcPts val="500"/>
              </a:spcBef>
              <a:spcAft>
                <a:spcPts val="0"/>
              </a:spcAft>
              <a:buClr>
                <a:schemeClr val="lt1"/>
              </a:buClr>
              <a:buSzPts val="1400"/>
              <a:buFont typeface="Arial"/>
              <a:buChar char="•"/>
              <a:defRPr/>
            </a:lvl8pPr>
            <a:lvl9pPr indent="-317500" lvl="8" marL="4114800" marR="0" algn="l">
              <a:lnSpc>
                <a:spcPct val="90000"/>
              </a:lnSpc>
              <a:spcBef>
                <a:spcPts val="500"/>
              </a:spcBef>
              <a:spcAft>
                <a:spcPts val="0"/>
              </a:spcAft>
              <a:buClr>
                <a:schemeClr val="lt1"/>
              </a:buClr>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339" name="Shape 1339"/>
        <p:cNvGrpSpPr/>
        <p:nvPr/>
      </p:nvGrpSpPr>
      <p:grpSpPr>
        <a:xfrm>
          <a:off x="0" y="0"/>
          <a:ext cx="0" cy="0"/>
          <a:chOff x="0" y="0"/>
          <a:chExt cx="0" cy="0"/>
        </a:xfrm>
      </p:grpSpPr>
      <p:grpSp>
        <p:nvGrpSpPr>
          <p:cNvPr id="1340" name="Google Shape;1340;p186"/>
          <p:cNvGrpSpPr/>
          <p:nvPr/>
        </p:nvGrpSpPr>
        <p:grpSpPr>
          <a:xfrm>
            <a:off x="0" y="6209"/>
            <a:ext cx="9144067" cy="5137200"/>
            <a:chOff x="0" y="14678"/>
            <a:chExt cx="9144067" cy="6849600"/>
          </a:xfrm>
        </p:grpSpPr>
        <p:sp>
          <p:nvSpPr>
            <p:cNvPr id="1341" name="Google Shape;1341;p186"/>
            <p:cNvSpPr/>
            <p:nvPr/>
          </p:nvSpPr>
          <p:spPr>
            <a:xfrm>
              <a:off x="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2" name="Google Shape;1342;p186"/>
            <p:cNvSpPr/>
            <p:nvPr/>
          </p:nvSpPr>
          <p:spPr>
            <a:xfrm>
              <a:off x="23483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3" name="Google Shape;1343;p186"/>
            <p:cNvSpPr/>
            <p:nvPr/>
          </p:nvSpPr>
          <p:spPr>
            <a:xfrm>
              <a:off x="46967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4" name="Google Shape;1344;p186"/>
            <p:cNvSpPr/>
            <p:nvPr/>
          </p:nvSpPr>
          <p:spPr>
            <a:xfrm>
              <a:off x="70451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5" name="Google Shape;1345;p186"/>
            <p:cNvSpPr/>
            <p:nvPr/>
          </p:nvSpPr>
          <p:spPr>
            <a:xfrm>
              <a:off x="93935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6" name="Google Shape;1346;p186"/>
            <p:cNvSpPr/>
            <p:nvPr/>
          </p:nvSpPr>
          <p:spPr>
            <a:xfrm>
              <a:off x="117419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7" name="Google Shape;1347;p186"/>
            <p:cNvSpPr/>
            <p:nvPr/>
          </p:nvSpPr>
          <p:spPr>
            <a:xfrm>
              <a:off x="140903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8" name="Google Shape;1348;p186"/>
            <p:cNvSpPr/>
            <p:nvPr/>
          </p:nvSpPr>
          <p:spPr>
            <a:xfrm>
              <a:off x="164387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9" name="Google Shape;1349;p186"/>
            <p:cNvSpPr/>
            <p:nvPr/>
          </p:nvSpPr>
          <p:spPr>
            <a:xfrm>
              <a:off x="187871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0" name="Google Shape;1350;p186"/>
            <p:cNvSpPr/>
            <p:nvPr/>
          </p:nvSpPr>
          <p:spPr>
            <a:xfrm>
              <a:off x="211355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1" name="Google Shape;1351;p186"/>
            <p:cNvSpPr/>
            <p:nvPr/>
          </p:nvSpPr>
          <p:spPr>
            <a:xfrm>
              <a:off x="234839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2" name="Google Shape;1352;p186"/>
            <p:cNvSpPr/>
            <p:nvPr/>
          </p:nvSpPr>
          <p:spPr>
            <a:xfrm>
              <a:off x="258322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3" name="Google Shape;1353;p186"/>
            <p:cNvSpPr/>
            <p:nvPr/>
          </p:nvSpPr>
          <p:spPr>
            <a:xfrm>
              <a:off x="281806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4" name="Google Shape;1354;p186"/>
            <p:cNvSpPr/>
            <p:nvPr/>
          </p:nvSpPr>
          <p:spPr>
            <a:xfrm>
              <a:off x="305290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5" name="Google Shape;1355;p186"/>
            <p:cNvSpPr/>
            <p:nvPr/>
          </p:nvSpPr>
          <p:spPr>
            <a:xfrm>
              <a:off x="328774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6" name="Google Shape;1356;p186"/>
            <p:cNvSpPr/>
            <p:nvPr/>
          </p:nvSpPr>
          <p:spPr>
            <a:xfrm>
              <a:off x="352258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7" name="Google Shape;1357;p186"/>
            <p:cNvSpPr/>
            <p:nvPr/>
          </p:nvSpPr>
          <p:spPr>
            <a:xfrm>
              <a:off x="375742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8" name="Google Shape;1358;p186"/>
            <p:cNvSpPr/>
            <p:nvPr/>
          </p:nvSpPr>
          <p:spPr>
            <a:xfrm>
              <a:off x="399226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9" name="Google Shape;1359;p186"/>
            <p:cNvSpPr/>
            <p:nvPr/>
          </p:nvSpPr>
          <p:spPr>
            <a:xfrm>
              <a:off x="422710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0" name="Google Shape;1360;p186"/>
            <p:cNvSpPr/>
            <p:nvPr/>
          </p:nvSpPr>
          <p:spPr>
            <a:xfrm>
              <a:off x="446194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1" name="Google Shape;1361;p186"/>
            <p:cNvSpPr/>
            <p:nvPr/>
          </p:nvSpPr>
          <p:spPr>
            <a:xfrm>
              <a:off x="469678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2" name="Google Shape;1362;p186"/>
            <p:cNvSpPr/>
            <p:nvPr/>
          </p:nvSpPr>
          <p:spPr>
            <a:xfrm>
              <a:off x="493161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3" name="Google Shape;1363;p186"/>
            <p:cNvSpPr/>
            <p:nvPr/>
          </p:nvSpPr>
          <p:spPr>
            <a:xfrm>
              <a:off x="516645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4" name="Google Shape;1364;p186"/>
            <p:cNvSpPr/>
            <p:nvPr/>
          </p:nvSpPr>
          <p:spPr>
            <a:xfrm>
              <a:off x="540129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5" name="Google Shape;1365;p186"/>
            <p:cNvSpPr/>
            <p:nvPr/>
          </p:nvSpPr>
          <p:spPr>
            <a:xfrm>
              <a:off x="563613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6" name="Google Shape;1366;p186"/>
            <p:cNvSpPr/>
            <p:nvPr/>
          </p:nvSpPr>
          <p:spPr>
            <a:xfrm>
              <a:off x="587097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7" name="Google Shape;1367;p186"/>
            <p:cNvSpPr/>
            <p:nvPr/>
          </p:nvSpPr>
          <p:spPr>
            <a:xfrm>
              <a:off x="610581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8" name="Google Shape;1368;p186"/>
            <p:cNvSpPr/>
            <p:nvPr/>
          </p:nvSpPr>
          <p:spPr>
            <a:xfrm>
              <a:off x="634065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9" name="Google Shape;1369;p186"/>
            <p:cNvSpPr/>
            <p:nvPr/>
          </p:nvSpPr>
          <p:spPr>
            <a:xfrm>
              <a:off x="657549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0" name="Google Shape;1370;p186"/>
            <p:cNvSpPr/>
            <p:nvPr/>
          </p:nvSpPr>
          <p:spPr>
            <a:xfrm>
              <a:off x="681033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1" name="Google Shape;1371;p186"/>
            <p:cNvSpPr/>
            <p:nvPr/>
          </p:nvSpPr>
          <p:spPr>
            <a:xfrm>
              <a:off x="704517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2" name="Google Shape;1372;p186"/>
            <p:cNvSpPr/>
            <p:nvPr/>
          </p:nvSpPr>
          <p:spPr>
            <a:xfrm>
              <a:off x="728000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3" name="Google Shape;1373;p186"/>
            <p:cNvSpPr/>
            <p:nvPr/>
          </p:nvSpPr>
          <p:spPr>
            <a:xfrm>
              <a:off x="751484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4" name="Google Shape;1374;p186"/>
            <p:cNvSpPr/>
            <p:nvPr/>
          </p:nvSpPr>
          <p:spPr>
            <a:xfrm>
              <a:off x="774968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5" name="Google Shape;1375;p186"/>
            <p:cNvSpPr/>
            <p:nvPr/>
          </p:nvSpPr>
          <p:spPr>
            <a:xfrm>
              <a:off x="798452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6" name="Google Shape;1376;p186"/>
            <p:cNvSpPr/>
            <p:nvPr/>
          </p:nvSpPr>
          <p:spPr>
            <a:xfrm>
              <a:off x="821936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7" name="Google Shape;1377;p186"/>
            <p:cNvSpPr/>
            <p:nvPr/>
          </p:nvSpPr>
          <p:spPr>
            <a:xfrm>
              <a:off x="845420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8" name="Google Shape;1378;p186"/>
            <p:cNvSpPr/>
            <p:nvPr/>
          </p:nvSpPr>
          <p:spPr>
            <a:xfrm>
              <a:off x="868904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9" name="Google Shape;1379;p186"/>
            <p:cNvSpPr/>
            <p:nvPr/>
          </p:nvSpPr>
          <p:spPr>
            <a:xfrm>
              <a:off x="892386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380" name="Google Shape;1380;p1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rgbClr val="FFFFFF"/>
              </a:buClr>
              <a:buSzPts val="4400"/>
              <a:buNone/>
              <a:defRPr sz="4400">
                <a:solidFill>
                  <a:srgbClr val="FFFFFF"/>
                </a:solidFill>
              </a:defRPr>
            </a:lvl1pPr>
            <a:lvl2pPr lvl="1" algn="ctr">
              <a:spcBef>
                <a:spcPts val="0"/>
              </a:spcBef>
              <a:spcAft>
                <a:spcPts val="0"/>
              </a:spcAft>
              <a:buClr>
                <a:srgbClr val="FFFFFF"/>
              </a:buClr>
              <a:buSzPts val="4400"/>
              <a:buNone/>
              <a:defRPr sz="4400">
                <a:solidFill>
                  <a:srgbClr val="FFFFFF"/>
                </a:solidFill>
              </a:defRPr>
            </a:lvl2pPr>
            <a:lvl3pPr lvl="2" algn="ctr">
              <a:spcBef>
                <a:spcPts val="0"/>
              </a:spcBef>
              <a:spcAft>
                <a:spcPts val="0"/>
              </a:spcAft>
              <a:buClr>
                <a:srgbClr val="FFFFFF"/>
              </a:buClr>
              <a:buSzPts val="4400"/>
              <a:buNone/>
              <a:defRPr sz="4400">
                <a:solidFill>
                  <a:srgbClr val="FFFFFF"/>
                </a:solidFill>
              </a:defRPr>
            </a:lvl3pPr>
            <a:lvl4pPr lvl="3" algn="ctr">
              <a:spcBef>
                <a:spcPts val="0"/>
              </a:spcBef>
              <a:spcAft>
                <a:spcPts val="0"/>
              </a:spcAft>
              <a:buClr>
                <a:srgbClr val="FFFFFF"/>
              </a:buClr>
              <a:buSzPts val="4400"/>
              <a:buNone/>
              <a:defRPr sz="4400">
                <a:solidFill>
                  <a:srgbClr val="FFFFFF"/>
                </a:solidFill>
              </a:defRPr>
            </a:lvl4pPr>
            <a:lvl5pPr lvl="4" algn="ctr">
              <a:spcBef>
                <a:spcPts val="0"/>
              </a:spcBef>
              <a:spcAft>
                <a:spcPts val="0"/>
              </a:spcAft>
              <a:buClr>
                <a:srgbClr val="FFFFFF"/>
              </a:buClr>
              <a:buSzPts val="4400"/>
              <a:buNone/>
              <a:defRPr sz="4400">
                <a:solidFill>
                  <a:srgbClr val="FFFFFF"/>
                </a:solidFill>
              </a:defRPr>
            </a:lvl5pPr>
            <a:lvl6pPr lvl="5" algn="ctr">
              <a:spcBef>
                <a:spcPts val="0"/>
              </a:spcBef>
              <a:spcAft>
                <a:spcPts val="0"/>
              </a:spcAft>
              <a:buClr>
                <a:srgbClr val="FFFFFF"/>
              </a:buClr>
              <a:buSzPts val="4400"/>
              <a:buNone/>
              <a:defRPr sz="4400">
                <a:solidFill>
                  <a:srgbClr val="FFFFFF"/>
                </a:solidFill>
              </a:defRPr>
            </a:lvl6pPr>
            <a:lvl7pPr lvl="6" algn="ctr">
              <a:spcBef>
                <a:spcPts val="0"/>
              </a:spcBef>
              <a:spcAft>
                <a:spcPts val="0"/>
              </a:spcAft>
              <a:buClr>
                <a:srgbClr val="FFFFFF"/>
              </a:buClr>
              <a:buSzPts val="4400"/>
              <a:buNone/>
              <a:defRPr sz="4400">
                <a:solidFill>
                  <a:srgbClr val="FFFFFF"/>
                </a:solidFill>
              </a:defRPr>
            </a:lvl7pPr>
            <a:lvl8pPr lvl="7" algn="ctr">
              <a:spcBef>
                <a:spcPts val="0"/>
              </a:spcBef>
              <a:spcAft>
                <a:spcPts val="0"/>
              </a:spcAft>
              <a:buClr>
                <a:srgbClr val="FFFFFF"/>
              </a:buClr>
              <a:buSzPts val="4400"/>
              <a:buNone/>
              <a:defRPr sz="4400">
                <a:solidFill>
                  <a:srgbClr val="FFFFFF"/>
                </a:solidFill>
              </a:defRPr>
            </a:lvl8pPr>
            <a:lvl9pPr lvl="8" algn="ctr">
              <a:spcBef>
                <a:spcPts val="0"/>
              </a:spcBef>
              <a:spcAft>
                <a:spcPts val="0"/>
              </a:spcAft>
              <a:buClr>
                <a:srgbClr val="FFFFFF"/>
              </a:buClr>
              <a:buSzPts val="4400"/>
              <a:buNone/>
              <a:defRPr sz="4400">
                <a:solidFill>
                  <a:srgbClr val="FFFFFF"/>
                </a:solidFill>
              </a:defRPr>
            </a:lvl9pPr>
          </a:lstStyle>
          <a:p/>
        </p:txBody>
      </p:sp>
      <p:sp>
        <p:nvSpPr>
          <p:cNvPr id="1381" name="Google Shape;1381;p1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a:spcBef>
                <a:spcPts val="0"/>
              </a:spcBef>
              <a:spcAft>
                <a:spcPts val="0"/>
              </a:spcAft>
              <a:buClr>
                <a:schemeClr val="dk1"/>
              </a:buClr>
              <a:buSzPts val="2000"/>
              <a:buChar char="●"/>
              <a:defRPr sz="2000">
                <a:solidFill>
                  <a:schemeClr val="dk1"/>
                </a:solidFill>
              </a:defRPr>
            </a:lvl1pPr>
            <a:lvl2pPr indent="-355600" lvl="1" marL="914400">
              <a:spcBef>
                <a:spcPts val="0"/>
              </a:spcBef>
              <a:spcAft>
                <a:spcPts val="0"/>
              </a:spcAft>
              <a:buClr>
                <a:schemeClr val="dk1"/>
              </a:buClr>
              <a:buSzPts val="2000"/>
              <a:buChar char="○"/>
              <a:defRPr sz="2000">
                <a:solidFill>
                  <a:schemeClr val="dk1"/>
                </a:solidFill>
              </a:defRPr>
            </a:lvl2pPr>
            <a:lvl3pPr indent="-355600" lvl="2" marL="1371600">
              <a:spcBef>
                <a:spcPts val="0"/>
              </a:spcBef>
              <a:spcAft>
                <a:spcPts val="0"/>
              </a:spcAft>
              <a:buClr>
                <a:schemeClr val="dk1"/>
              </a:buClr>
              <a:buSzPts val="2000"/>
              <a:buChar char="■"/>
              <a:defRPr sz="2000">
                <a:solidFill>
                  <a:schemeClr val="dk1"/>
                </a:solidFill>
              </a:defRPr>
            </a:lvl3pPr>
            <a:lvl4pPr indent="-355600" lvl="3" marL="1828800">
              <a:spcBef>
                <a:spcPts val="0"/>
              </a:spcBef>
              <a:spcAft>
                <a:spcPts val="0"/>
              </a:spcAft>
              <a:buClr>
                <a:schemeClr val="dk1"/>
              </a:buClr>
              <a:buSzPts val="2000"/>
              <a:buChar char="●"/>
              <a:defRPr sz="2000">
                <a:solidFill>
                  <a:schemeClr val="dk1"/>
                </a:solidFill>
              </a:defRPr>
            </a:lvl4pPr>
            <a:lvl5pPr indent="-355600" lvl="4" marL="2286000">
              <a:spcBef>
                <a:spcPts val="0"/>
              </a:spcBef>
              <a:spcAft>
                <a:spcPts val="0"/>
              </a:spcAft>
              <a:buClr>
                <a:schemeClr val="dk1"/>
              </a:buClr>
              <a:buSzPts val="2000"/>
              <a:buChar char="○"/>
              <a:defRPr sz="2000">
                <a:solidFill>
                  <a:schemeClr val="dk1"/>
                </a:solidFill>
              </a:defRPr>
            </a:lvl5pPr>
            <a:lvl6pPr indent="-355600" lvl="5" marL="2743200">
              <a:spcBef>
                <a:spcPts val="0"/>
              </a:spcBef>
              <a:spcAft>
                <a:spcPts val="0"/>
              </a:spcAft>
              <a:buClr>
                <a:schemeClr val="dk1"/>
              </a:buClr>
              <a:buSzPts val="2000"/>
              <a:buChar char="■"/>
              <a:defRPr sz="2000">
                <a:solidFill>
                  <a:schemeClr val="dk1"/>
                </a:solidFill>
              </a:defRPr>
            </a:lvl6pPr>
            <a:lvl7pPr indent="-355600" lvl="6" marL="3200400">
              <a:spcBef>
                <a:spcPts val="0"/>
              </a:spcBef>
              <a:spcAft>
                <a:spcPts val="0"/>
              </a:spcAft>
              <a:buClr>
                <a:schemeClr val="dk1"/>
              </a:buClr>
              <a:buSzPts val="2000"/>
              <a:buChar char="●"/>
              <a:defRPr sz="2000">
                <a:solidFill>
                  <a:schemeClr val="dk1"/>
                </a:solidFill>
              </a:defRPr>
            </a:lvl7pPr>
            <a:lvl8pPr indent="-355600" lvl="7" marL="3657600">
              <a:spcBef>
                <a:spcPts val="0"/>
              </a:spcBef>
              <a:spcAft>
                <a:spcPts val="0"/>
              </a:spcAft>
              <a:buClr>
                <a:schemeClr val="dk1"/>
              </a:buClr>
              <a:buSzPts val="2000"/>
              <a:buChar char="○"/>
              <a:defRPr sz="2000">
                <a:solidFill>
                  <a:schemeClr val="dk1"/>
                </a:solidFill>
              </a:defRPr>
            </a:lvl8pPr>
            <a:lvl9pPr indent="-355600" lvl="8" marL="4114800">
              <a:spcBef>
                <a:spcPts val="0"/>
              </a:spcBef>
              <a:spcAft>
                <a:spcPts val="0"/>
              </a:spcAft>
              <a:buClr>
                <a:schemeClr val="dk1"/>
              </a:buClr>
              <a:buSzPts val="2000"/>
              <a:buChar char="■"/>
              <a:defRPr sz="2000">
                <a:solidFill>
                  <a:schemeClr val="dk1"/>
                </a:solidFill>
              </a:defRPr>
            </a:lvl9pPr>
          </a:lstStyle>
          <a:p/>
        </p:txBody>
      </p:sp>
      <p:sp>
        <p:nvSpPr>
          <p:cNvPr id="1382" name="Google Shape;1382;p18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latin typeface="Times New Roman"/>
                <a:ea typeface="Times New Roman"/>
                <a:cs typeface="Times New Roman"/>
                <a:sym typeface="Times New Roman"/>
              </a:defRPr>
            </a:lvl1pPr>
            <a:lvl2pPr lvl="1" algn="r">
              <a:buNone/>
              <a:defRPr sz="1300">
                <a:solidFill>
                  <a:schemeClr val="dk1"/>
                </a:solidFill>
                <a:latin typeface="Times New Roman"/>
                <a:ea typeface="Times New Roman"/>
                <a:cs typeface="Times New Roman"/>
                <a:sym typeface="Times New Roman"/>
              </a:defRPr>
            </a:lvl2pPr>
            <a:lvl3pPr lvl="2" algn="r">
              <a:buNone/>
              <a:defRPr sz="1300">
                <a:solidFill>
                  <a:schemeClr val="dk1"/>
                </a:solidFill>
                <a:latin typeface="Times New Roman"/>
                <a:ea typeface="Times New Roman"/>
                <a:cs typeface="Times New Roman"/>
                <a:sym typeface="Times New Roman"/>
              </a:defRPr>
            </a:lvl3pPr>
            <a:lvl4pPr lvl="3" algn="r">
              <a:buNone/>
              <a:defRPr sz="1300">
                <a:solidFill>
                  <a:schemeClr val="dk1"/>
                </a:solidFill>
                <a:latin typeface="Times New Roman"/>
                <a:ea typeface="Times New Roman"/>
                <a:cs typeface="Times New Roman"/>
                <a:sym typeface="Times New Roman"/>
              </a:defRPr>
            </a:lvl4pPr>
            <a:lvl5pPr lvl="4" algn="r">
              <a:buNone/>
              <a:defRPr sz="1300">
                <a:solidFill>
                  <a:schemeClr val="dk1"/>
                </a:solidFill>
                <a:latin typeface="Times New Roman"/>
                <a:ea typeface="Times New Roman"/>
                <a:cs typeface="Times New Roman"/>
                <a:sym typeface="Times New Roman"/>
              </a:defRPr>
            </a:lvl5pPr>
            <a:lvl6pPr lvl="5" algn="r">
              <a:buNone/>
              <a:defRPr sz="1300">
                <a:solidFill>
                  <a:schemeClr val="dk1"/>
                </a:solidFill>
                <a:latin typeface="Times New Roman"/>
                <a:ea typeface="Times New Roman"/>
                <a:cs typeface="Times New Roman"/>
                <a:sym typeface="Times New Roman"/>
              </a:defRPr>
            </a:lvl6pPr>
            <a:lvl7pPr lvl="6" algn="r">
              <a:buNone/>
              <a:defRPr sz="1300">
                <a:solidFill>
                  <a:schemeClr val="dk1"/>
                </a:solidFill>
                <a:latin typeface="Times New Roman"/>
                <a:ea typeface="Times New Roman"/>
                <a:cs typeface="Times New Roman"/>
                <a:sym typeface="Times New Roman"/>
              </a:defRPr>
            </a:lvl7pPr>
            <a:lvl8pPr lvl="7" algn="r">
              <a:buNone/>
              <a:defRPr sz="1300">
                <a:solidFill>
                  <a:schemeClr val="dk1"/>
                </a:solidFill>
                <a:latin typeface="Times New Roman"/>
                <a:ea typeface="Times New Roman"/>
                <a:cs typeface="Times New Roman"/>
                <a:sym typeface="Times New Roman"/>
              </a:defRPr>
            </a:lvl8pPr>
            <a:lvl9pPr lvl="8" algn="r">
              <a:buNone/>
              <a:defRPr sz="13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418" name="Shape 1418"/>
        <p:cNvGrpSpPr/>
        <p:nvPr/>
      </p:nvGrpSpPr>
      <p:grpSpPr>
        <a:xfrm>
          <a:off x="0" y="0"/>
          <a:ext cx="0" cy="0"/>
          <a:chOff x="0" y="0"/>
          <a:chExt cx="0" cy="0"/>
        </a:xfrm>
      </p:grpSpPr>
      <p:grpSp>
        <p:nvGrpSpPr>
          <p:cNvPr id="1419" name="Google Shape;1419;p193"/>
          <p:cNvGrpSpPr/>
          <p:nvPr/>
        </p:nvGrpSpPr>
        <p:grpSpPr>
          <a:xfrm>
            <a:off x="33868" y="-71"/>
            <a:ext cx="3409813" cy="2107677"/>
            <a:chOff x="0" y="1494"/>
            <a:chExt cx="3409813" cy="2810236"/>
          </a:xfrm>
        </p:grpSpPr>
        <p:cxnSp>
          <p:nvCxnSpPr>
            <p:cNvPr id="1420" name="Google Shape;1420;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1" name="Google Shape;1421;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2" name="Google Shape;1422;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3" name="Google Shape;1423;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4" name="Google Shape;1424;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5" name="Google Shape;1425;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6" name="Google Shape;1426;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7" name="Google Shape;1427;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8" name="Google Shape;1428;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9" name="Google Shape;1429;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0" name="Google Shape;1430;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1" name="Google Shape;1431;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2" name="Google Shape;1432;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3" name="Google Shape;1433;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4" name="Google Shape;1434;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5" name="Google Shape;1435;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6" name="Google Shape;1436;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7" name="Google Shape;1437;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8" name="Google Shape;1438;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9" name="Google Shape;1439;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0" name="Google Shape;1440;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1" name="Google Shape;1441;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2" name="Google Shape;1442;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3" name="Google Shape;1443;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4" name="Google Shape;1444;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
        <p:nvSpPr>
          <p:cNvPr id="1445" name="Google Shape;1445;p19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400"/>
              <a:buNone/>
              <a:defRPr sz="4400">
                <a:solidFill>
                  <a:schemeClr val="lt1"/>
                </a:solidFill>
              </a:defRPr>
            </a:lvl1pPr>
            <a:lvl2pPr lvl="1">
              <a:spcBef>
                <a:spcPts val="0"/>
              </a:spcBef>
              <a:spcAft>
                <a:spcPts val="0"/>
              </a:spcAft>
              <a:buClr>
                <a:schemeClr val="lt1"/>
              </a:buClr>
              <a:buSzPts val="4400"/>
              <a:buNone/>
              <a:defRPr sz="4400">
                <a:solidFill>
                  <a:schemeClr val="lt1"/>
                </a:solidFill>
              </a:defRPr>
            </a:lvl2pPr>
            <a:lvl3pPr lvl="2">
              <a:spcBef>
                <a:spcPts val="0"/>
              </a:spcBef>
              <a:spcAft>
                <a:spcPts val="0"/>
              </a:spcAft>
              <a:buClr>
                <a:schemeClr val="lt1"/>
              </a:buClr>
              <a:buSzPts val="4400"/>
              <a:buNone/>
              <a:defRPr sz="4400">
                <a:solidFill>
                  <a:schemeClr val="lt1"/>
                </a:solidFill>
              </a:defRPr>
            </a:lvl3pPr>
            <a:lvl4pPr lvl="3">
              <a:spcBef>
                <a:spcPts val="0"/>
              </a:spcBef>
              <a:spcAft>
                <a:spcPts val="0"/>
              </a:spcAft>
              <a:buClr>
                <a:schemeClr val="lt1"/>
              </a:buClr>
              <a:buSzPts val="4400"/>
              <a:buNone/>
              <a:defRPr sz="4400">
                <a:solidFill>
                  <a:schemeClr val="lt1"/>
                </a:solidFill>
              </a:defRPr>
            </a:lvl4pPr>
            <a:lvl5pPr lvl="4">
              <a:spcBef>
                <a:spcPts val="0"/>
              </a:spcBef>
              <a:spcAft>
                <a:spcPts val="0"/>
              </a:spcAft>
              <a:buClr>
                <a:schemeClr val="lt1"/>
              </a:buClr>
              <a:buSzPts val="4400"/>
              <a:buNone/>
              <a:defRPr sz="4400">
                <a:solidFill>
                  <a:schemeClr val="lt1"/>
                </a:solidFill>
              </a:defRPr>
            </a:lvl5pPr>
            <a:lvl6pPr lvl="5">
              <a:spcBef>
                <a:spcPts val="0"/>
              </a:spcBef>
              <a:spcAft>
                <a:spcPts val="0"/>
              </a:spcAft>
              <a:buClr>
                <a:schemeClr val="lt1"/>
              </a:buClr>
              <a:buSzPts val="4400"/>
              <a:buNone/>
              <a:defRPr sz="4400">
                <a:solidFill>
                  <a:schemeClr val="lt1"/>
                </a:solidFill>
              </a:defRPr>
            </a:lvl6pPr>
            <a:lvl7pPr lvl="6">
              <a:spcBef>
                <a:spcPts val="0"/>
              </a:spcBef>
              <a:spcAft>
                <a:spcPts val="0"/>
              </a:spcAft>
              <a:buClr>
                <a:schemeClr val="lt1"/>
              </a:buClr>
              <a:buSzPts val="4400"/>
              <a:buNone/>
              <a:defRPr sz="4400">
                <a:solidFill>
                  <a:schemeClr val="lt1"/>
                </a:solidFill>
              </a:defRPr>
            </a:lvl7pPr>
            <a:lvl8pPr lvl="7">
              <a:spcBef>
                <a:spcPts val="0"/>
              </a:spcBef>
              <a:spcAft>
                <a:spcPts val="0"/>
              </a:spcAft>
              <a:buClr>
                <a:schemeClr val="lt1"/>
              </a:buClr>
              <a:buSzPts val="4400"/>
              <a:buNone/>
              <a:defRPr sz="4400">
                <a:solidFill>
                  <a:schemeClr val="lt1"/>
                </a:solidFill>
              </a:defRPr>
            </a:lvl8pPr>
            <a:lvl9pPr lvl="8">
              <a:spcBef>
                <a:spcPts val="0"/>
              </a:spcBef>
              <a:spcAft>
                <a:spcPts val="0"/>
              </a:spcAft>
              <a:buClr>
                <a:schemeClr val="lt1"/>
              </a:buClr>
              <a:buSzPts val="4400"/>
              <a:buNone/>
              <a:defRPr sz="4400">
                <a:solidFill>
                  <a:schemeClr val="lt1"/>
                </a:solidFill>
              </a:defRPr>
            </a:lvl9pPr>
          </a:lstStyle>
          <a:p/>
        </p:txBody>
      </p:sp>
      <p:sp>
        <p:nvSpPr>
          <p:cNvPr id="1446" name="Google Shape;1446;p193"/>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Char char="●"/>
              <a:defRPr sz="1800">
                <a:solidFill>
                  <a:schemeClr val="dk2"/>
                </a:solidFill>
              </a:defRPr>
            </a:lvl1pPr>
            <a:lvl2pPr indent="-342900" lvl="1" marL="914400">
              <a:spcBef>
                <a:spcPts val="0"/>
              </a:spcBef>
              <a:spcAft>
                <a:spcPts val="0"/>
              </a:spcAft>
              <a:buClr>
                <a:schemeClr val="dk2"/>
              </a:buClr>
              <a:buSzPts val="1800"/>
              <a:buChar char="○"/>
              <a:defRPr sz="1800">
                <a:solidFill>
                  <a:schemeClr val="dk2"/>
                </a:solidFill>
              </a:defRPr>
            </a:lvl2pPr>
            <a:lvl3pPr indent="-342900" lvl="2" marL="1371600">
              <a:spcBef>
                <a:spcPts val="0"/>
              </a:spcBef>
              <a:spcAft>
                <a:spcPts val="0"/>
              </a:spcAft>
              <a:buClr>
                <a:schemeClr val="dk2"/>
              </a:buClr>
              <a:buSzPts val="1800"/>
              <a:buChar char="■"/>
              <a:defRPr sz="18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grpSp>
        <p:nvGrpSpPr>
          <p:cNvPr id="1447" name="Google Shape;1447;p193"/>
          <p:cNvGrpSpPr/>
          <p:nvPr/>
        </p:nvGrpSpPr>
        <p:grpSpPr>
          <a:xfrm rot="10800000">
            <a:off x="5734187" y="3035894"/>
            <a:ext cx="3409813" cy="2107677"/>
            <a:chOff x="0" y="1494"/>
            <a:chExt cx="3409813" cy="2810236"/>
          </a:xfrm>
        </p:grpSpPr>
        <p:cxnSp>
          <p:nvCxnSpPr>
            <p:cNvPr id="1448" name="Google Shape;1448;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9" name="Google Shape;1449;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0" name="Google Shape;1450;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1" name="Google Shape;1451;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2" name="Google Shape;1452;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3" name="Google Shape;1453;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4" name="Google Shape;1454;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5" name="Google Shape;1455;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6" name="Google Shape;1456;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7" name="Google Shape;1457;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8" name="Google Shape;1458;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9" name="Google Shape;1459;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0" name="Google Shape;1460;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1" name="Google Shape;1461;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2" name="Google Shape;1462;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3" name="Google Shape;1463;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4" name="Google Shape;1464;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5" name="Google Shape;1465;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6" name="Google Shape;1466;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7" name="Google Shape;1467;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8" name="Google Shape;1468;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9" name="Google Shape;1469;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0" name="Google Shape;1470;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1" name="Google Shape;1471;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2" name="Google Shape;1472;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8" r:id="rId1"/>
    <p:sldLayoutId id="2147483819" r:id="rId2"/>
    <p:sldLayoutId id="2147483820" r:id="rId3"/>
    <p:sldLayoutId id="2147483821" r:id="rId4"/>
    <p:sldLayoutId id="2147483822" r:id="rId5"/>
    <p:sldLayoutId id="214748382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502" name="Shape 1502"/>
        <p:cNvGrpSpPr/>
        <p:nvPr/>
      </p:nvGrpSpPr>
      <p:grpSpPr>
        <a:xfrm>
          <a:off x="0" y="0"/>
          <a:ext cx="0" cy="0"/>
          <a:chOff x="0" y="0"/>
          <a:chExt cx="0" cy="0"/>
        </a:xfrm>
      </p:grpSpPr>
      <p:grpSp>
        <p:nvGrpSpPr>
          <p:cNvPr id="1503" name="Google Shape;1503;p200"/>
          <p:cNvGrpSpPr/>
          <p:nvPr/>
        </p:nvGrpSpPr>
        <p:grpSpPr>
          <a:xfrm>
            <a:off x="0" y="0"/>
            <a:ext cx="8709660" cy="5443538"/>
            <a:chOff x="0" y="0"/>
            <a:chExt cx="2147483647" cy="2147483647"/>
          </a:xfrm>
        </p:grpSpPr>
        <p:grpSp>
          <p:nvGrpSpPr>
            <p:cNvPr id="1504" name="Google Shape;1504;p200"/>
            <p:cNvGrpSpPr/>
            <p:nvPr/>
          </p:nvGrpSpPr>
          <p:grpSpPr>
            <a:xfrm>
              <a:off x="0" y="0"/>
              <a:ext cx="1682195523" cy="2147483647"/>
              <a:chOff x="0" y="0"/>
              <a:chExt cx="2147483647" cy="2147483647"/>
            </a:xfrm>
          </p:grpSpPr>
          <p:pic>
            <p:nvPicPr>
              <p:cNvPr id="1505" name="Google Shape;1505;p200"/>
              <p:cNvPicPr preferRelativeResize="0"/>
              <p:nvPr/>
            </p:nvPicPr>
            <p:blipFill>
              <a:blip r:embed="rId2">
                <a:alphaModFix/>
              </a:blip>
              <a:stretch>
                <a:fillRect/>
              </a:stretch>
            </p:blipFill>
            <p:spPr>
              <a:xfrm>
                <a:off x="0" y="0"/>
                <a:ext cx="2147483647" cy="2147483647"/>
              </a:xfrm>
              <a:prstGeom prst="rect">
                <a:avLst/>
              </a:prstGeom>
              <a:noFill/>
              <a:ln>
                <a:noFill/>
              </a:ln>
            </p:spPr>
          </p:pic>
          <p:sp>
            <p:nvSpPr>
              <p:cNvPr id="1506" name="Google Shape;1506;p200"/>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nvGrpSpPr>
            <p:cNvPr id="1507" name="Google Shape;1507;p200"/>
            <p:cNvGrpSpPr/>
            <p:nvPr/>
          </p:nvGrpSpPr>
          <p:grpSpPr>
            <a:xfrm>
              <a:off x="268435441" y="0"/>
              <a:ext cx="1879048205" cy="2147483647"/>
              <a:chOff x="0" y="0"/>
              <a:chExt cx="2147483647" cy="2147483647"/>
            </a:xfrm>
          </p:grpSpPr>
          <p:pic>
            <p:nvPicPr>
              <p:cNvPr id="1508" name="Google Shape;1508;p200"/>
              <p:cNvPicPr preferRelativeResize="0"/>
              <p:nvPr/>
            </p:nvPicPr>
            <p:blipFill>
              <a:blip r:embed="rId3">
                <a:alphaModFix/>
              </a:blip>
              <a:stretch>
                <a:fillRect/>
              </a:stretch>
            </p:blipFill>
            <p:spPr>
              <a:xfrm>
                <a:off x="818105" y="0"/>
                <a:ext cx="2146665541" cy="2147483647"/>
              </a:xfrm>
              <a:prstGeom prst="rect">
                <a:avLst/>
              </a:prstGeom>
              <a:noFill/>
              <a:ln>
                <a:noFill/>
              </a:ln>
            </p:spPr>
          </p:pic>
          <p:sp>
            <p:nvSpPr>
              <p:cNvPr id="1509" name="Google Shape;1509;p200"/>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grpSp>
        <p:nvGrpSpPr>
          <p:cNvPr id="1510" name="Google Shape;1510;p200"/>
          <p:cNvGrpSpPr/>
          <p:nvPr/>
        </p:nvGrpSpPr>
        <p:grpSpPr>
          <a:xfrm>
            <a:off x="890587" y="4213528"/>
            <a:ext cx="7383463" cy="403716"/>
            <a:chOff x="890587" y="5618037"/>
            <a:chExt cx="7383463" cy="538288"/>
          </a:xfrm>
        </p:grpSpPr>
        <p:pic>
          <p:nvPicPr>
            <p:cNvPr id="1511" name="Google Shape;1511;p200"/>
            <p:cNvPicPr preferRelativeResize="0"/>
            <p:nvPr/>
          </p:nvPicPr>
          <p:blipFill>
            <a:blip r:embed="rId4">
              <a:alphaModFix/>
            </a:blip>
            <a:stretch>
              <a:fillRect/>
            </a:stretch>
          </p:blipFill>
          <p:spPr>
            <a:xfrm>
              <a:off x="890587" y="5619750"/>
              <a:ext cx="7381875" cy="536575"/>
            </a:xfrm>
            <a:prstGeom prst="rect">
              <a:avLst/>
            </a:prstGeom>
            <a:noFill/>
            <a:ln>
              <a:noFill/>
            </a:ln>
          </p:spPr>
        </p:pic>
        <p:sp>
          <p:nvSpPr>
            <p:cNvPr id="1512" name="Google Shape;1512;p200"/>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513" name="Google Shape;1513;p200"/>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4" name="Google Shape;1514;p200"/>
          <p:cNvPicPr preferRelativeResize="0"/>
          <p:nvPr/>
        </p:nvPicPr>
        <p:blipFill>
          <a:blip r:embed="rId5">
            <a:alphaModFix/>
          </a:blip>
          <a:stretch>
            <a:fillRect/>
          </a:stretch>
        </p:blipFill>
        <p:spPr>
          <a:xfrm>
            <a:off x="990600" y="757238"/>
            <a:ext cx="7180262" cy="3624263"/>
          </a:xfrm>
          <a:prstGeom prst="rect">
            <a:avLst/>
          </a:prstGeom>
          <a:noFill/>
          <a:ln>
            <a:noFill/>
          </a:ln>
        </p:spPr>
      </p:pic>
      <p:sp>
        <p:nvSpPr>
          <p:cNvPr id="1515" name="Google Shape;1515;p200"/>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6" name="Google Shape;1516;p200"/>
          <p:cNvPicPr preferRelativeResize="0"/>
          <p:nvPr/>
        </p:nvPicPr>
        <p:blipFill>
          <a:blip r:embed="rId6">
            <a:alphaModFix/>
          </a:blip>
          <a:stretch>
            <a:fillRect/>
          </a:stretch>
        </p:blipFill>
        <p:spPr>
          <a:xfrm rot="1379999">
            <a:off x="803326" y="526256"/>
            <a:ext cx="425053" cy="426244"/>
          </a:xfrm>
          <a:prstGeom prst="rect">
            <a:avLst/>
          </a:prstGeom>
          <a:noFill/>
          <a:ln>
            <a:noFill/>
          </a:ln>
        </p:spPr>
      </p:pic>
      <p:pic>
        <p:nvPicPr>
          <p:cNvPr id="1517" name="Google Shape;1517;p200"/>
          <p:cNvPicPr preferRelativeResize="0"/>
          <p:nvPr/>
        </p:nvPicPr>
        <p:blipFill>
          <a:blip r:embed="rId6">
            <a:alphaModFix/>
          </a:blip>
          <a:stretch>
            <a:fillRect/>
          </a:stretch>
        </p:blipFill>
        <p:spPr>
          <a:xfrm rot="4080000">
            <a:off x="7964938" y="561975"/>
            <a:ext cx="425053" cy="425053"/>
          </a:xfrm>
          <a:prstGeom prst="rect">
            <a:avLst/>
          </a:prstGeom>
          <a:noFill/>
          <a:ln>
            <a:noFill/>
          </a:ln>
        </p:spPr>
      </p:pic>
      <p:sp>
        <p:nvSpPr>
          <p:cNvPr id="1518" name="Google Shape;1518;p200"/>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1pPr>
            <a:lvl2pPr indent="-88900" lvl="1"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2pPr>
            <a:lvl3pPr indent="-88900" lvl="2"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3pPr>
            <a:lvl4pPr indent="-88900" lvl="3"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4pPr>
            <a:lvl5pPr indent="-88900" lvl="4"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5pPr>
            <a:lvl6pPr indent="-88900" lvl="5" marL="0" marR="0" algn="l">
              <a:spcBef>
                <a:spcPts val="0"/>
              </a:spcBef>
              <a:spcAft>
                <a:spcPts val="0"/>
              </a:spcAft>
              <a:buSzPts val="1400"/>
              <a:buChar char="■"/>
              <a:defRPr b="0" i="0" sz="1800" u="none" cap="none" strike="noStrike">
                <a:solidFill>
                  <a:schemeClr val="lt2"/>
                </a:solidFill>
              </a:defRPr>
            </a:lvl6pPr>
            <a:lvl7pPr indent="-88900" lvl="6" marL="0" marR="0" algn="l">
              <a:spcBef>
                <a:spcPts val="0"/>
              </a:spcBef>
              <a:spcAft>
                <a:spcPts val="0"/>
              </a:spcAft>
              <a:buSzPts val="1400"/>
              <a:buChar char="●"/>
              <a:defRPr b="0" i="0" sz="1800" u="none" cap="none" strike="noStrike">
                <a:solidFill>
                  <a:schemeClr val="lt2"/>
                </a:solidFill>
              </a:defRPr>
            </a:lvl7pPr>
            <a:lvl8pPr indent="-88900" lvl="7" marL="0" marR="0" algn="l">
              <a:spcBef>
                <a:spcPts val="0"/>
              </a:spcBef>
              <a:spcAft>
                <a:spcPts val="0"/>
              </a:spcAft>
              <a:buSzPts val="1400"/>
              <a:buChar char="○"/>
              <a:defRPr b="0" i="0" sz="1800" u="none" cap="none" strike="noStrike">
                <a:solidFill>
                  <a:schemeClr val="lt2"/>
                </a:solidFill>
              </a:defRPr>
            </a:lvl8pPr>
            <a:lvl9pPr indent="-88900" lvl="8" marL="0" marR="0" algn="l">
              <a:spcBef>
                <a:spcPts val="0"/>
              </a:spcBef>
              <a:spcAft>
                <a:spcPts val="0"/>
              </a:spcAft>
              <a:buSzPts val="1400"/>
              <a:buChar char="■"/>
              <a:defRPr b="0" i="0" sz="1800" u="none" cap="none" strike="noStrike">
                <a:solidFill>
                  <a:schemeClr val="lt2"/>
                </a:solidFill>
              </a:defRPr>
            </a:lvl9pPr>
          </a:lstStyle>
          <a:p/>
        </p:txBody>
      </p:sp>
      <p:sp>
        <p:nvSpPr>
          <p:cNvPr id="1519" name="Google Shape;1519;p200"/>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algn="l">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algn="l">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520" name="Google Shape;1520;p200"/>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b="0" i="0" sz="1200" u="none" cap="none" strike="noStrike">
                <a:solidFill>
                  <a:schemeClr val="lt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1" name="Google Shape;1521;p200"/>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522" name="Google Shape;1522;p200"/>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chemeClr val="lt2"/>
                </a:solidFill>
                <a:latin typeface="Arial"/>
                <a:ea typeface="Arial"/>
                <a:cs typeface="Arial"/>
                <a:sym typeface="Arial"/>
              </a:defRPr>
            </a:lvl1pPr>
            <a:lvl2pPr indent="0" lvl="1" marL="0" marR="0" algn="ctr">
              <a:buNone/>
              <a:defRPr b="0" i="0" sz="1400" u="none" cap="none" strike="noStrike">
                <a:solidFill>
                  <a:schemeClr val="lt2"/>
                </a:solidFill>
                <a:latin typeface="Arial"/>
                <a:ea typeface="Arial"/>
                <a:cs typeface="Arial"/>
                <a:sym typeface="Arial"/>
              </a:defRPr>
            </a:lvl2pPr>
            <a:lvl3pPr indent="0" lvl="2" marL="0" marR="0" algn="ctr">
              <a:buNone/>
              <a:defRPr b="0" i="0" sz="1400" u="none" cap="none" strike="noStrike">
                <a:solidFill>
                  <a:schemeClr val="lt2"/>
                </a:solidFill>
                <a:latin typeface="Arial"/>
                <a:ea typeface="Arial"/>
                <a:cs typeface="Arial"/>
                <a:sym typeface="Arial"/>
              </a:defRPr>
            </a:lvl3pPr>
            <a:lvl4pPr indent="0" lvl="3" marL="0" marR="0" algn="ctr">
              <a:buNone/>
              <a:defRPr b="0" i="0" sz="1400" u="none" cap="none" strike="noStrike">
                <a:solidFill>
                  <a:schemeClr val="lt2"/>
                </a:solidFill>
                <a:latin typeface="Arial"/>
                <a:ea typeface="Arial"/>
                <a:cs typeface="Arial"/>
                <a:sym typeface="Arial"/>
              </a:defRPr>
            </a:lvl4pPr>
            <a:lvl5pPr indent="0" lvl="4" marL="0" marR="0" algn="ctr">
              <a:buNone/>
              <a:defRPr b="0" i="0" sz="1400" u="none" cap="none" strike="noStrike">
                <a:solidFill>
                  <a:schemeClr val="lt2"/>
                </a:solidFill>
                <a:latin typeface="Arial"/>
                <a:ea typeface="Arial"/>
                <a:cs typeface="Arial"/>
                <a:sym typeface="Arial"/>
              </a:defRPr>
            </a:lvl5pPr>
            <a:lvl6pPr indent="0" lvl="5" marL="0" marR="0" algn="ctr">
              <a:buNone/>
              <a:defRPr b="0" i="0" sz="1400" u="none" cap="none" strike="noStrike">
                <a:solidFill>
                  <a:schemeClr val="lt2"/>
                </a:solidFill>
                <a:latin typeface="Arial"/>
                <a:ea typeface="Arial"/>
                <a:cs typeface="Arial"/>
                <a:sym typeface="Arial"/>
              </a:defRPr>
            </a:lvl6pPr>
            <a:lvl7pPr indent="0" lvl="6" marL="0" marR="0" algn="ctr">
              <a:buNone/>
              <a:defRPr b="0" i="0" sz="1400" u="none" cap="none" strike="noStrike">
                <a:solidFill>
                  <a:schemeClr val="lt2"/>
                </a:solidFill>
                <a:latin typeface="Arial"/>
                <a:ea typeface="Arial"/>
                <a:cs typeface="Arial"/>
                <a:sym typeface="Arial"/>
              </a:defRPr>
            </a:lvl7pPr>
            <a:lvl8pPr indent="0" lvl="7" marL="0" marR="0" algn="ctr">
              <a:buNone/>
              <a:defRPr b="0" i="0" sz="1400" u="none" cap="none" strike="noStrike">
                <a:solidFill>
                  <a:schemeClr val="lt2"/>
                </a:solidFill>
                <a:latin typeface="Arial"/>
                <a:ea typeface="Arial"/>
                <a:cs typeface="Arial"/>
                <a:sym typeface="Arial"/>
              </a:defRPr>
            </a:lvl8pPr>
            <a:lvl9pPr indent="0" lvl="8" marL="0" marR="0" algn="ctr">
              <a:buNone/>
              <a:defRPr b="0" i="0" sz="1400" u="none" cap="none" strike="noStrike">
                <a:solidFill>
                  <a:schemeClr val="lt2"/>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2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6" name="Shape 1526"/>
        <p:cNvGrpSpPr/>
        <p:nvPr/>
      </p:nvGrpSpPr>
      <p:grpSpPr>
        <a:xfrm>
          <a:off x="0" y="0"/>
          <a:ext cx="0" cy="0"/>
          <a:chOff x="0" y="0"/>
          <a:chExt cx="0" cy="0"/>
        </a:xfrm>
      </p:grpSpPr>
      <p:sp>
        <p:nvSpPr>
          <p:cNvPr id="1527" name="Google Shape;1527;p20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28" name="Google Shape;1528;p202"/>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29" name="Google Shape;1529;p20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0" name="Google Shape;1530;p20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1" name="Google Shape;1531;p20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01" name="Shape 1601"/>
        <p:cNvGrpSpPr/>
        <p:nvPr/>
      </p:nvGrpSpPr>
      <p:grpSpPr>
        <a:xfrm>
          <a:off x="0" y="0"/>
          <a:ext cx="0" cy="0"/>
          <a:chOff x="0" y="0"/>
          <a:chExt cx="0" cy="0"/>
        </a:xfrm>
      </p:grpSpPr>
      <p:sp>
        <p:nvSpPr>
          <p:cNvPr id="1602" name="Google Shape;1602;p21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1603" name="Google Shape;1603;p214"/>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Tahoma"/>
              <a:buChar char="•"/>
              <a:defRPr/>
            </a:lvl1pPr>
            <a:lvl2pPr indent="-317500" lvl="1" marL="914400" marR="0" algn="l">
              <a:spcBef>
                <a:spcPts val="560"/>
              </a:spcBef>
              <a:spcAft>
                <a:spcPts val="0"/>
              </a:spcAft>
              <a:buClr>
                <a:schemeClr val="dk1"/>
              </a:buClr>
              <a:buSzPts val="1400"/>
              <a:buFont typeface="Tahoma"/>
              <a:buChar char="–"/>
              <a:defRPr/>
            </a:lvl2pPr>
            <a:lvl3pPr indent="-317500" lvl="2" marL="1371600" marR="0" algn="l">
              <a:spcBef>
                <a:spcPts val="480"/>
              </a:spcBef>
              <a:spcAft>
                <a:spcPts val="0"/>
              </a:spcAft>
              <a:buClr>
                <a:schemeClr val="hlink"/>
              </a:buClr>
              <a:buSzPts val="1400"/>
              <a:buFont typeface="Tahoma"/>
              <a:buChar char="•"/>
              <a:defRPr/>
            </a:lvl3pPr>
            <a:lvl4pPr indent="-317500" lvl="3" marL="1828800" marR="0" algn="l">
              <a:spcBef>
                <a:spcPts val="400"/>
              </a:spcBef>
              <a:spcAft>
                <a:spcPts val="0"/>
              </a:spcAft>
              <a:buClr>
                <a:schemeClr val="dk1"/>
              </a:buClr>
              <a:buSzPts val="1400"/>
              <a:buFont typeface="Tahoma"/>
              <a:buChar char="–"/>
              <a:defRPr/>
            </a:lvl4pPr>
            <a:lvl5pPr indent="-317500" lvl="4" marL="2286000" marR="0" algn="l">
              <a:spcBef>
                <a:spcPts val="400"/>
              </a:spcBef>
              <a:spcAft>
                <a:spcPts val="0"/>
              </a:spcAft>
              <a:buClr>
                <a:schemeClr val="hlink"/>
              </a:buClr>
              <a:buSzPts val="1400"/>
              <a:buFont typeface="Tahoma"/>
              <a:buChar char="❖"/>
              <a:defRPr/>
            </a:lvl5pPr>
            <a:lvl6pPr indent="-317500" lvl="5" marL="2743200" marR="0" algn="l">
              <a:lnSpc>
                <a:spcPct val="90000"/>
              </a:lnSpc>
              <a:spcBef>
                <a:spcPts val="500"/>
              </a:spcBef>
              <a:spcAft>
                <a:spcPts val="0"/>
              </a:spcAft>
              <a:buClr>
                <a:schemeClr val="dk1"/>
              </a:buClr>
              <a:buSzPts val="1400"/>
              <a:buFont typeface="Tahoma"/>
              <a:buChar char="•"/>
              <a:defRPr/>
            </a:lvl6pPr>
            <a:lvl7pPr indent="-317500" lvl="6" marL="3200400" marR="0" algn="l">
              <a:lnSpc>
                <a:spcPct val="90000"/>
              </a:lnSpc>
              <a:spcBef>
                <a:spcPts val="500"/>
              </a:spcBef>
              <a:spcAft>
                <a:spcPts val="0"/>
              </a:spcAft>
              <a:buClr>
                <a:schemeClr val="dk1"/>
              </a:buClr>
              <a:buSzPts val="1400"/>
              <a:buFont typeface="Tahoma"/>
              <a:buChar char="•"/>
              <a:defRPr/>
            </a:lvl7pPr>
            <a:lvl8pPr indent="-317500" lvl="7" marL="3657600" marR="0" algn="l">
              <a:lnSpc>
                <a:spcPct val="90000"/>
              </a:lnSpc>
              <a:spcBef>
                <a:spcPts val="500"/>
              </a:spcBef>
              <a:spcAft>
                <a:spcPts val="0"/>
              </a:spcAft>
              <a:buClr>
                <a:schemeClr val="dk1"/>
              </a:buClr>
              <a:buSzPts val="1400"/>
              <a:buFont typeface="Tahoma"/>
              <a:buChar char="•"/>
              <a:defRPr/>
            </a:lvl8pPr>
            <a:lvl9pPr indent="-317500" lvl="8" marL="4114800" marR="0" algn="l">
              <a:lnSpc>
                <a:spcPct val="90000"/>
              </a:lnSpc>
              <a:spcBef>
                <a:spcPts val="500"/>
              </a:spcBef>
              <a:spcAft>
                <a:spcPts val="0"/>
              </a:spcAft>
              <a:buClr>
                <a:schemeClr val="dk1"/>
              </a:buClr>
              <a:buSzPts val="1400"/>
              <a:buFont typeface="Tahoma"/>
              <a:buChar char="•"/>
              <a:defRPr/>
            </a:lvl9pPr>
          </a:lstStyle>
          <a:p/>
        </p:txBody>
      </p:sp>
      <p:sp>
        <p:nvSpPr>
          <p:cNvPr id="1604" name="Google Shape;1604;p21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5" name="Google Shape;1605;p21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6" name="Google Shape;1606;p21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48" name="Shape 1648"/>
        <p:cNvGrpSpPr/>
        <p:nvPr/>
      </p:nvGrpSpPr>
      <p:grpSpPr>
        <a:xfrm>
          <a:off x="0" y="0"/>
          <a:ext cx="0" cy="0"/>
          <a:chOff x="0" y="0"/>
          <a:chExt cx="0" cy="0"/>
        </a:xfrm>
      </p:grpSpPr>
      <p:sp>
        <p:nvSpPr>
          <p:cNvPr id="1649" name="Google Shape;1649;p227"/>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0" name="Google Shape;1650;p227"/>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368300" lvl="5" marL="0" marR="0" algn="ctr">
              <a:spcBef>
                <a:spcPts val="0"/>
              </a:spcBef>
              <a:spcAft>
                <a:spcPts val="0"/>
              </a:spcAft>
              <a:buSzPts val="1400"/>
              <a:buChar char="■"/>
              <a:defRPr/>
            </a:lvl6pPr>
            <a:lvl7pPr indent="825500" lvl="6" marL="0" marR="0" algn="ctr">
              <a:spcBef>
                <a:spcPts val="0"/>
              </a:spcBef>
              <a:spcAft>
                <a:spcPts val="0"/>
              </a:spcAft>
              <a:buSzPts val="1400"/>
              <a:buChar char="●"/>
              <a:defRPr/>
            </a:lvl7pPr>
            <a:lvl8pPr indent="1282700" lvl="7" marL="0" marR="0" algn="ctr">
              <a:spcBef>
                <a:spcPts val="0"/>
              </a:spcBef>
              <a:spcAft>
                <a:spcPts val="0"/>
              </a:spcAft>
              <a:buSzPts val="1400"/>
              <a:buChar char="○"/>
              <a:defRPr/>
            </a:lvl8pPr>
            <a:lvl9pPr indent="1739900" lvl="8" marL="0" marR="0" algn="ctr">
              <a:spcBef>
                <a:spcPts val="0"/>
              </a:spcBef>
              <a:spcAft>
                <a:spcPts val="0"/>
              </a:spcAft>
              <a:buSzPts val="1400"/>
              <a:buChar char="■"/>
              <a:defRPr/>
            </a:lvl9pPr>
          </a:lstStyle>
          <a:p/>
        </p:txBody>
      </p:sp>
      <p:sp>
        <p:nvSpPr>
          <p:cNvPr id="1651" name="Google Shape;1651;p227"/>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SzPts val="1400"/>
              <a:buFont typeface="Arial"/>
              <a:buChar char="»"/>
              <a:defRPr/>
            </a:lvl1pPr>
            <a:lvl2pPr indent="-317500" lvl="1" marL="914400" marR="0" algn="l">
              <a:spcBef>
                <a:spcPts val="700"/>
              </a:spcBef>
              <a:spcAft>
                <a:spcPts val="0"/>
              </a:spcAft>
              <a:buSzPts val="1400"/>
              <a:buFont typeface="Arial"/>
              <a:buChar char="–"/>
              <a:defRPr/>
            </a:lvl2pPr>
            <a:lvl3pPr indent="-317500" lvl="2" marL="1371600" marR="0" algn="l">
              <a:spcBef>
                <a:spcPts val="700"/>
              </a:spcBef>
              <a:spcAft>
                <a:spcPts val="0"/>
              </a:spcAft>
              <a:buSzPts val="1400"/>
              <a:buFont typeface="Arial"/>
              <a:buChar char="•"/>
              <a:defRPr/>
            </a:lvl3pPr>
            <a:lvl4pPr indent="-317500" lvl="3" marL="1828800" marR="0" algn="l">
              <a:spcBef>
                <a:spcPts val="700"/>
              </a:spcBef>
              <a:spcAft>
                <a:spcPts val="0"/>
              </a:spcAft>
              <a:buSzPts val="1400"/>
              <a:buFont typeface="Arial"/>
              <a:buChar char="–"/>
              <a:defRPr/>
            </a:lvl4pPr>
            <a:lvl5pPr indent="-317500" lvl="4" marL="2286000" marR="0" algn="l">
              <a:spcBef>
                <a:spcPts val="700"/>
              </a:spcBef>
              <a:spcAft>
                <a:spcPts val="0"/>
              </a:spcAft>
              <a:buSzPts val="1400"/>
              <a:buFont typeface="Arial"/>
              <a:buChar char="»"/>
              <a:defRPr/>
            </a:lvl5pPr>
            <a:lvl6pPr indent="-317500" lvl="5" marL="2743200" marR="0" algn="l">
              <a:spcBef>
                <a:spcPts val="700"/>
              </a:spcBef>
              <a:spcAft>
                <a:spcPts val="0"/>
              </a:spcAft>
              <a:buSzPts val="1400"/>
              <a:buFont typeface="Arial"/>
              <a:buChar char="•"/>
              <a:defRPr/>
            </a:lvl6pPr>
            <a:lvl7pPr indent="-317500" lvl="6" marL="3200400" marR="0" algn="l">
              <a:spcBef>
                <a:spcPts val="700"/>
              </a:spcBef>
              <a:spcAft>
                <a:spcPts val="0"/>
              </a:spcAft>
              <a:buSzPts val="1400"/>
              <a:buFont typeface="Arial"/>
              <a:buChar char="•"/>
              <a:defRPr/>
            </a:lvl7pPr>
            <a:lvl8pPr indent="-317500" lvl="7" marL="3657600" marR="0" algn="l">
              <a:spcBef>
                <a:spcPts val="700"/>
              </a:spcBef>
              <a:spcAft>
                <a:spcPts val="0"/>
              </a:spcAft>
              <a:buSzPts val="1400"/>
              <a:buFont typeface="Arial"/>
              <a:buChar char="•"/>
              <a:defRPr/>
            </a:lvl8pPr>
            <a:lvl9pPr indent="-317500" lvl="8" marL="4114800" marR="0" algn="l">
              <a:spcBef>
                <a:spcPts val="700"/>
              </a:spcBef>
              <a:spcAft>
                <a:spcPts val="0"/>
              </a:spcAft>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48" r:id="rId1"/>
    <p:sldLayoutId id="21474838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660" name="Shape 1660"/>
        <p:cNvGrpSpPr/>
        <p:nvPr/>
      </p:nvGrpSpPr>
      <p:grpSpPr>
        <a:xfrm>
          <a:off x="0" y="0"/>
          <a:ext cx="0" cy="0"/>
          <a:chOff x="0" y="0"/>
          <a:chExt cx="0" cy="0"/>
        </a:xfrm>
      </p:grpSpPr>
      <p:sp>
        <p:nvSpPr>
          <p:cNvPr id="1661" name="Google Shape;1661;p230"/>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2" name="Google Shape;1662;p230"/>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3" name="Google Shape;1663;p23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64" name="Google Shape;1664;p230"/>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algn="l">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665" name="Google Shape;1665;p23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6" name="Google Shape;1666;p23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7" name="Google Shape;1667;p23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grpSp>
        <p:nvGrpSpPr>
          <p:cNvPr id="1668" name="Google Shape;1668;p230"/>
          <p:cNvGrpSpPr/>
          <p:nvPr/>
        </p:nvGrpSpPr>
        <p:grpSpPr>
          <a:xfrm>
            <a:off x="-29294" y="-12080"/>
            <a:ext cx="9198252" cy="814695"/>
            <a:chOff x="-29322" y="-1965"/>
            <a:chExt cx="9198252" cy="1086259"/>
          </a:xfrm>
        </p:grpSpPr>
        <p:sp>
          <p:nvSpPr>
            <p:cNvPr id="1669" name="Google Shape;1669;p230"/>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0" name="Google Shape;1670;p230"/>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Tree>
  </p:cSld>
  <p:clrMap accent1="accent1" accent2="accent2" accent3="accent3" accent4="accent4" accent5="accent5" accent6="accent6" bg1="lt1" bg2="dk2" tx1="dk1" tx2="lt2" folHlink="folHlink" hlink="hlink"/>
  <p:sldLayoutIdLst>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 id="21474838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4" name="Shape 1744"/>
        <p:cNvGrpSpPr/>
        <p:nvPr/>
      </p:nvGrpSpPr>
      <p:grpSpPr>
        <a:xfrm>
          <a:off x="0" y="0"/>
          <a:ext cx="0" cy="0"/>
          <a:chOff x="0" y="0"/>
          <a:chExt cx="0" cy="0"/>
        </a:xfrm>
      </p:grpSpPr>
      <p:sp>
        <p:nvSpPr>
          <p:cNvPr id="1745" name="Google Shape;1745;p24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46" name="Google Shape;1746;p242"/>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algn="l">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1747" name="Google Shape;1747;p2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8" name="Google Shape;1748;p2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9" name="Google Shape;1749;p2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pic>
        <p:nvPicPr>
          <p:cNvPr id="85" name="Google Shape;85;p19"/>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86" name="Google Shape;86;p19"/>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87" name="Google Shape;87;p19"/>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88" name="Google Shape;88;p19"/>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89" name="Google Shape;89;p19"/>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000"/>
              <a:buNone/>
              <a:defRPr b="0" i="0" sz="3200" u="none" cap="none" strike="noStrike">
                <a:solidFill>
                  <a:srgbClr val="001E5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0" name="Google Shape;90;p19"/>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000"/>
              <a:buNone/>
              <a:defRPr b="0" i="0" sz="13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000"/>
              <a:buNone/>
              <a:defRPr b="0" i="0" sz="1300" u="none" cap="none" strike="noStrike">
                <a:latin typeface="Calibri"/>
                <a:ea typeface="Calibri"/>
                <a:cs typeface="Calibri"/>
                <a:sym typeface="Calibri"/>
              </a:defRPr>
            </a:lvl2pPr>
            <a:lvl3pPr indent="-228600" lvl="2" marL="1371600" marR="0" algn="l">
              <a:spcBef>
                <a:spcPts val="0"/>
              </a:spcBef>
              <a:spcAft>
                <a:spcPts val="0"/>
              </a:spcAft>
              <a:buSzPts val="1000"/>
              <a:buNone/>
              <a:defRPr b="0" i="0" sz="1300" u="none" cap="none" strike="noStrike">
                <a:latin typeface="Calibri"/>
                <a:ea typeface="Calibri"/>
                <a:cs typeface="Calibri"/>
                <a:sym typeface="Calibri"/>
              </a:defRPr>
            </a:lvl3pPr>
            <a:lvl4pPr indent="-228600" lvl="3" marL="1828800" marR="0" algn="l">
              <a:spcBef>
                <a:spcPts val="0"/>
              </a:spcBef>
              <a:spcAft>
                <a:spcPts val="0"/>
              </a:spcAft>
              <a:buSzPts val="1000"/>
              <a:buNone/>
              <a:defRPr b="0" i="0" sz="1300" u="none" cap="none" strike="noStrike">
                <a:latin typeface="Calibri"/>
                <a:ea typeface="Calibri"/>
                <a:cs typeface="Calibri"/>
                <a:sym typeface="Calibri"/>
              </a:defRPr>
            </a:lvl4pPr>
            <a:lvl5pPr indent="-228600" lvl="4" marL="2286000" marR="0" algn="l">
              <a:spcBef>
                <a:spcPts val="0"/>
              </a:spcBef>
              <a:spcAft>
                <a:spcPts val="0"/>
              </a:spcAft>
              <a:buSzPts val="1000"/>
              <a:buNone/>
              <a:defRPr b="0" i="0" sz="1300" u="none" cap="none" strike="noStrike">
                <a:latin typeface="Calibri"/>
                <a:ea typeface="Calibri"/>
                <a:cs typeface="Calibri"/>
                <a:sym typeface="Calibri"/>
              </a:defRPr>
            </a:lvl5pPr>
            <a:lvl6pPr indent="-228600" lvl="5" marL="2743200" marR="0" algn="l">
              <a:spcBef>
                <a:spcPts val="0"/>
              </a:spcBef>
              <a:spcAft>
                <a:spcPts val="0"/>
              </a:spcAft>
              <a:buSzPts val="1000"/>
              <a:buNone/>
              <a:defRPr b="0" i="0" sz="1300" u="none" cap="none" strike="noStrike">
                <a:latin typeface="Calibri"/>
                <a:ea typeface="Calibri"/>
                <a:cs typeface="Calibri"/>
                <a:sym typeface="Calibri"/>
              </a:defRPr>
            </a:lvl6pPr>
            <a:lvl7pPr indent="-228600" lvl="6" marL="3200400" marR="0" algn="l">
              <a:spcBef>
                <a:spcPts val="0"/>
              </a:spcBef>
              <a:spcAft>
                <a:spcPts val="0"/>
              </a:spcAft>
              <a:buSzPts val="1000"/>
              <a:buNone/>
              <a:defRPr b="0" i="0" sz="1300" u="none" cap="none" strike="noStrike">
                <a:latin typeface="Calibri"/>
                <a:ea typeface="Calibri"/>
                <a:cs typeface="Calibri"/>
                <a:sym typeface="Calibri"/>
              </a:defRPr>
            </a:lvl7pPr>
            <a:lvl8pPr indent="-228600" lvl="7" marL="3657600" marR="0" algn="l">
              <a:spcBef>
                <a:spcPts val="0"/>
              </a:spcBef>
              <a:spcAft>
                <a:spcPts val="0"/>
              </a:spcAft>
              <a:buSzPts val="1000"/>
              <a:buNone/>
              <a:defRPr b="0" i="0" sz="1300" u="none" cap="none" strike="noStrike">
                <a:latin typeface="Calibri"/>
                <a:ea typeface="Calibri"/>
                <a:cs typeface="Calibri"/>
                <a:sym typeface="Calibri"/>
              </a:defRPr>
            </a:lvl8pPr>
            <a:lvl9pPr indent="-228600" lvl="8" marL="4114800" marR="0" algn="l">
              <a:spcBef>
                <a:spcPts val="0"/>
              </a:spcBef>
              <a:spcAft>
                <a:spcPts val="0"/>
              </a:spcAft>
              <a:buSzPts val="1000"/>
              <a:buNone/>
              <a:defRPr b="0" i="0" sz="1300" u="none" cap="none" strike="noStrike">
                <a:latin typeface="Calibri"/>
                <a:ea typeface="Calibri"/>
                <a:cs typeface="Calibri"/>
                <a:sym typeface="Calibri"/>
              </a:defRPr>
            </a:lvl9pPr>
          </a:lstStyle>
          <a:p/>
        </p:txBody>
      </p:sp>
      <p:sp>
        <p:nvSpPr>
          <p:cNvPr id="91" name="Google Shape;91;p19"/>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2" name="Google Shape;92;p19"/>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3" name="Google Shape;93;p19"/>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64" r:id="rId3"/>
    <p:sldLayoutId id="2147483665" r:id="rId4"/>
    <p:sldLayoutId id="2147483666" r:id="rId5"/>
    <p:sldLayoutId id="2147483667" r:id="rId6"/>
    <p:sldLayoutId id="2147483668" r:id="rId7"/>
    <p:sldLayoutId id="2147483669"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68" name="Shape 1868"/>
        <p:cNvGrpSpPr/>
        <p:nvPr/>
      </p:nvGrpSpPr>
      <p:grpSpPr>
        <a:xfrm>
          <a:off x="0" y="0"/>
          <a:ext cx="0" cy="0"/>
          <a:chOff x="0" y="0"/>
          <a:chExt cx="0" cy="0"/>
        </a:xfrm>
      </p:grpSpPr>
      <p:sp>
        <p:nvSpPr>
          <p:cNvPr id="1869" name="Google Shape;1869;p260"/>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70" name="Google Shape;1870;p26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78" r:id="rId1"/>
    <p:sldLayoutId id="2147483879" r:id="rId2"/>
    <p:sldLayoutId id="2147483880" r:id="rId3"/>
    <p:sldLayoutId id="2147483881" r:id="rId4"/>
    <p:sldLayoutId id="2147483882" r:id="rId5"/>
    <p:sldLayoutId id="214748388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86" name="Shape 1886"/>
        <p:cNvGrpSpPr/>
        <p:nvPr/>
      </p:nvGrpSpPr>
      <p:grpSpPr>
        <a:xfrm>
          <a:off x="0" y="0"/>
          <a:ext cx="0" cy="0"/>
          <a:chOff x="0" y="0"/>
          <a:chExt cx="0" cy="0"/>
        </a:xfrm>
      </p:grpSpPr>
      <p:sp>
        <p:nvSpPr>
          <p:cNvPr id="1887" name="Google Shape;1887;p2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88" name="Google Shape;1888;p2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84" r:id="rId1"/>
    <p:sldLayoutId id="2147483885" r:id="rId2"/>
    <p:sldLayoutId id="2147483886" r:id="rId3"/>
    <p:sldLayoutId id="2147483887" r:id="rId4"/>
    <p:sldLayoutId id="2147483888" r:id="rId5"/>
    <p:sldLayoutId id="21474838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1904" name="Shape 1904"/>
        <p:cNvGrpSpPr/>
        <p:nvPr/>
      </p:nvGrpSpPr>
      <p:grpSpPr>
        <a:xfrm>
          <a:off x="0" y="0"/>
          <a:ext cx="0" cy="0"/>
          <a:chOff x="0" y="0"/>
          <a:chExt cx="0" cy="0"/>
        </a:xfrm>
      </p:grpSpPr>
      <p:sp>
        <p:nvSpPr>
          <p:cNvPr id="1905" name="Google Shape;1905;p27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600"/>
              <a:buNone/>
              <a:defRPr b="1" sz="3600">
                <a:solidFill>
                  <a:schemeClr val="dk2"/>
                </a:solidFill>
              </a:defRPr>
            </a:lvl1pPr>
            <a:lvl2pPr lvl="1">
              <a:spcBef>
                <a:spcPts val="0"/>
              </a:spcBef>
              <a:spcAft>
                <a:spcPts val="0"/>
              </a:spcAft>
              <a:buClr>
                <a:schemeClr val="dk2"/>
              </a:buClr>
              <a:buSzPts val="3600"/>
              <a:buNone/>
              <a:defRPr b="1" sz="3600">
                <a:solidFill>
                  <a:schemeClr val="dk2"/>
                </a:solidFill>
              </a:defRPr>
            </a:lvl2pPr>
            <a:lvl3pPr lvl="2">
              <a:spcBef>
                <a:spcPts val="0"/>
              </a:spcBef>
              <a:spcAft>
                <a:spcPts val="0"/>
              </a:spcAft>
              <a:buClr>
                <a:schemeClr val="dk2"/>
              </a:buClr>
              <a:buSzPts val="3600"/>
              <a:buNone/>
              <a:defRPr b="1" sz="3600">
                <a:solidFill>
                  <a:schemeClr val="dk2"/>
                </a:solidFill>
              </a:defRPr>
            </a:lvl3pPr>
            <a:lvl4pPr lvl="3">
              <a:spcBef>
                <a:spcPts val="0"/>
              </a:spcBef>
              <a:spcAft>
                <a:spcPts val="0"/>
              </a:spcAft>
              <a:buClr>
                <a:schemeClr val="dk2"/>
              </a:buClr>
              <a:buSzPts val="3600"/>
              <a:buNone/>
              <a:defRPr b="1" sz="3600">
                <a:solidFill>
                  <a:schemeClr val="dk2"/>
                </a:solidFill>
              </a:defRPr>
            </a:lvl4pPr>
            <a:lvl5pPr lvl="4">
              <a:spcBef>
                <a:spcPts val="0"/>
              </a:spcBef>
              <a:spcAft>
                <a:spcPts val="0"/>
              </a:spcAft>
              <a:buClr>
                <a:schemeClr val="dk2"/>
              </a:buClr>
              <a:buSzPts val="3600"/>
              <a:buNone/>
              <a:defRPr b="1" sz="3600">
                <a:solidFill>
                  <a:schemeClr val="dk2"/>
                </a:solidFill>
              </a:defRPr>
            </a:lvl5pPr>
            <a:lvl6pPr lvl="5">
              <a:spcBef>
                <a:spcPts val="0"/>
              </a:spcBef>
              <a:spcAft>
                <a:spcPts val="0"/>
              </a:spcAft>
              <a:buClr>
                <a:schemeClr val="dk2"/>
              </a:buClr>
              <a:buSzPts val="3600"/>
              <a:buNone/>
              <a:defRPr b="1" sz="3600">
                <a:solidFill>
                  <a:schemeClr val="dk2"/>
                </a:solidFill>
              </a:defRPr>
            </a:lvl6pPr>
            <a:lvl7pPr lvl="6">
              <a:spcBef>
                <a:spcPts val="0"/>
              </a:spcBef>
              <a:spcAft>
                <a:spcPts val="0"/>
              </a:spcAft>
              <a:buClr>
                <a:schemeClr val="dk2"/>
              </a:buClr>
              <a:buSzPts val="3600"/>
              <a:buNone/>
              <a:defRPr b="1" sz="3600">
                <a:solidFill>
                  <a:schemeClr val="dk2"/>
                </a:solidFill>
              </a:defRPr>
            </a:lvl7pPr>
            <a:lvl8pPr lvl="7">
              <a:spcBef>
                <a:spcPts val="0"/>
              </a:spcBef>
              <a:spcAft>
                <a:spcPts val="0"/>
              </a:spcAft>
              <a:buClr>
                <a:schemeClr val="dk2"/>
              </a:buClr>
              <a:buSzPts val="3600"/>
              <a:buNone/>
              <a:defRPr b="1" sz="3600">
                <a:solidFill>
                  <a:schemeClr val="dk2"/>
                </a:solidFill>
              </a:defRPr>
            </a:lvl8pPr>
            <a:lvl9pPr lvl="8">
              <a:spcBef>
                <a:spcPts val="0"/>
              </a:spcBef>
              <a:spcAft>
                <a:spcPts val="0"/>
              </a:spcAft>
              <a:buClr>
                <a:schemeClr val="dk2"/>
              </a:buClr>
              <a:buSzPts val="3600"/>
              <a:buNone/>
              <a:defRPr b="1" sz="3600">
                <a:solidFill>
                  <a:schemeClr val="dk2"/>
                </a:solidFill>
              </a:defRPr>
            </a:lvl9pPr>
          </a:lstStyle>
          <a:p/>
        </p:txBody>
      </p:sp>
      <p:sp>
        <p:nvSpPr>
          <p:cNvPr id="1906" name="Google Shape;1906;p2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90" r:id="rId1"/>
    <p:sldLayoutId id="2147483891" r:id="rId2"/>
    <p:sldLayoutId id="2147483892" r:id="rId3"/>
    <p:sldLayoutId id="2147483893" r:id="rId4"/>
    <p:sldLayoutId id="2147483894" r:id="rId5"/>
    <p:sldLayoutId id="214748389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933" name="Shape 1933"/>
        <p:cNvGrpSpPr/>
        <p:nvPr/>
      </p:nvGrpSpPr>
      <p:grpSpPr>
        <a:xfrm>
          <a:off x="0" y="0"/>
          <a:ext cx="0" cy="0"/>
          <a:chOff x="0" y="0"/>
          <a:chExt cx="0" cy="0"/>
        </a:xfrm>
      </p:grpSpPr>
      <p:sp>
        <p:nvSpPr>
          <p:cNvPr id="1934" name="Google Shape;1934;p28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935" name="Google Shape;1935;p28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sz="30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936" name="Google Shape;1936;p28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defRPr>
            </a:lvl1pPr>
            <a:lvl2pPr lvl="1" algn="r">
              <a:buNone/>
              <a:defRPr sz="1300">
                <a:solidFill>
                  <a:schemeClr val="dk1"/>
                </a:solidFill>
              </a:defRPr>
            </a:lvl2pPr>
            <a:lvl3pPr lvl="2" algn="r">
              <a:buNone/>
              <a:defRPr sz="1300">
                <a:solidFill>
                  <a:schemeClr val="dk1"/>
                </a:solidFill>
              </a:defRPr>
            </a:lvl3pPr>
            <a:lvl4pPr lvl="3" algn="r">
              <a:buNone/>
              <a:defRPr sz="1300">
                <a:solidFill>
                  <a:schemeClr val="dk1"/>
                </a:solidFill>
              </a:defRPr>
            </a:lvl4pPr>
            <a:lvl5pPr lvl="4" algn="r">
              <a:buNone/>
              <a:defRPr sz="1300">
                <a:solidFill>
                  <a:schemeClr val="dk1"/>
                </a:solidFill>
              </a:defRPr>
            </a:lvl5pPr>
            <a:lvl6pPr lvl="5" algn="r">
              <a:buNone/>
              <a:defRPr sz="1300">
                <a:solidFill>
                  <a:schemeClr val="dk1"/>
                </a:solidFill>
              </a:defRPr>
            </a:lvl6pPr>
            <a:lvl7pPr lvl="6" algn="r">
              <a:buNone/>
              <a:defRPr sz="1300">
                <a:solidFill>
                  <a:schemeClr val="dk1"/>
                </a:solidFill>
              </a:defRPr>
            </a:lvl7pPr>
            <a:lvl8pPr lvl="7" algn="r">
              <a:buNone/>
              <a:defRPr sz="1300">
                <a:solidFill>
                  <a:schemeClr val="dk1"/>
                </a:solidFill>
              </a:defRPr>
            </a:lvl8pPr>
            <a:lvl9pPr lvl="8" algn="r">
              <a:buNone/>
              <a:defRPr sz="1300">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0" name="Shape 1990"/>
        <p:cNvGrpSpPr/>
        <p:nvPr/>
      </p:nvGrpSpPr>
      <p:grpSpPr>
        <a:xfrm>
          <a:off x="0" y="0"/>
          <a:ext cx="0" cy="0"/>
          <a:chOff x="0" y="0"/>
          <a:chExt cx="0" cy="0"/>
        </a:xfrm>
      </p:grpSpPr>
      <p:sp>
        <p:nvSpPr>
          <p:cNvPr id="1991" name="Google Shape;1991;p293"/>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2" name="Google Shape;1992;p293"/>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993" name="Google Shape;1993;p293"/>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Comic Sans MS"/>
              <a:buChar char="•"/>
              <a:defRPr/>
            </a:lvl1pPr>
            <a:lvl2pPr indent="-317500" lvl="1" marL="914400" marR="0" algn="l">
              <a:spcBef>
                <a:spcPts val="560"/>
              </a:spcBef>
              <a:spcAft>
                <a:spcPts val="0"/>
              </a:spcAft>
              <a:buClr>
                <a:schemeClr val="dk1"/>
              </a:buClr>
              <a:buSzPts val="1400"/>
              <a:buFont typeface="Comic Sans MS"/>
              <a:buChar char="–"/>
              <a:defRPr/>
            </a:lvl2pPr>
            <a:lvl3pPr indent="-317500" lvl="2" marL="1371600" marR="0" algn="l">
              <a:spcBef>
                <a:spcPts val="480"/>
              </a:spcBef>
              <a:spcAft>
                <a:spcPts val="0"/>
              </a:spcAft>
              <a:buClr>
                <a:schemeClr val="dk1"/>
              </a:buClr>
              <a:buSzPts val="1400"/>
              <a:buFont typeface="Comic Sans MS"/>
              <a:buChar char="•"/>
              <a:defRPr/>
            </a:lvl3pPr>
            <a:lvl4pPr indent="-317500" lvl="3" marL="1828800" marR="0" algn="l">
              <a:spcBef>
                <a:spcPts val="400"/>
              </a:spcBef>
              <a:spcAft>
                <a:spcPts val="0"/>
              </a:spcAft>
              <a:buClr>
                <a:schemeClr val="dk1"/>
              </a:buClr>
              <a:buSzPts val="1400"/>
              <a:buFont typeface="Comic Sans MS"/>
              <a:buChar char="–"/>
              <a:defRPr/>
            </a:lvl4pPr>
            <a:lvl5pPr indent="-317500" lvl="4" marL="2286000" marR="0" algn="l">
              <a:spcBef>
                <a:spcPts val="400"/>
              </a:spcBef>
              <a:spcAft>
                <a:spcPts val="0"/>
              </a:spcAft>
              <a:buClr>
                <a:schemeClr val="dk1"/>
              </a:buClr>
              <a:buSzPts val="1400"/>
              <a:buFont typeface="Comic Sans MS"/>
              <a:buChar char="»"/>
              <a:defRPr/>
            </a:lvl5pPr>
            <a:lvl6pPr indent="-317500" lvl="5" marL="2743200" marR="0" algn="l">
              <a:spcBef>
                <a:spcPts val="400"/>
              </a:spcBef>
              <a:spcAft>
                <a:spcPts val="0"/>
              </a:spcAft>
              <a:buClr>
                <a:schemeClr val="dk1"/>
              </a:buClr>
              <a:buSzPts val="1400"/>
              <a:buFont typeface="Comic Sans MS"/>
              <a:buChar char="»"/>
              <a:defRPr/>
            </a:lvl6pPr>
            <a:lvl7pPr indent="-317500" lvl="6" marL="3200400" marR="0" algn="l">
              <a:spcBef>
                <a:spcPts val="400"/>
              </a:spcBef>
              <a:spcAft>
                <a:spcPts val="0"/>
              </a:spcAft>
              <a:buClr>
                <a:schemeClr val="dk1"/>
              </a:buClr>
              <a:buSzPts val="1400"/>
              <a:buFont typeface="Comic Sans MS"/>
              <a:buChar char="»"/>
              <a:defRPr/>
            </a:lvl7pPr>
            <a:lvl8pPr indent="-317500" lvl="7" marL="3657600" marR="0" algn="l">
              <a:spcBef>
                <a:spcPts val="400"/>
              </a:spcBef>
              <a:spcAft>
                <a:spcPts val="0"/>
              </a:spcAft>
              <a:buClr>
                <a:schemeClr val="dk1"/>
              </a:buClr>
              <a:buSzPts val="1400"/>
              <a:buFont typeface="Comic Sans MS"/>
              <a:buChar char="»"/>
              <a:defRPr/>
            </a:lvl8pPr>
            <a:lvl9pPr indent="-317500" lvl="8" marL="4114800" marR="0" algn="l">
              <a:spcBef>
                <a:spcPts val="400"/>
              </a:spcBef>
              <a:spcAft>
                <a:spcPts val="0"/>
              </a:spcAft>
              <a:buClr>
                <a:schemeClr val="dk1"/>
              </a:buClr>
              <a:buSzPts val="1400"/>
              <a:buFont typeface="Comic Sans MS"/>
              <a:buChar char="»"/>
              <a:defRPr/>
            </a:lvl9pPr>
          </a:lstStyle>
          <a:p/>
        </p:txBody>
      </p:sp>
      <p:sp>
        <p:nvSpPr>
          <p:cNvPr id="1994" name="Google Shape;1994;p293"/>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5" name="Google Shape;1995;p293"/>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6" name="Google Shape;1996;p293"/>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1997" name="Google Shape;1997;p293"/>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8" name="Google Shape;1998;p293"/>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999" name="Google Shape;1999;p293"/>
          <p:cNvGrpSpPr/>
          <p:nvPr/>
        </p:nvGrpSpPr>
        <p:grpSpPr>
          <a:xfrm>
            <a:off x="7937" y="4155281"/>
            <a:ext cx="1784350" cy="934640"/>
            <a:chOff x="7937" y="5540375"/>
            <a:chExt cx="1784350" cy="1246187"/>
          </a:xfrm>
        </p:grpSpPr>
        <p:sp>
          <p:nvSpPr>
            <p:cNvPr id="2000" name="Google Shape;2000;p293"/>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1" name="Google Shape;2001;p293"/>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2" name="Google Shape;2002;p293"/>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3" name="Google Shape;2003;p293"/>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4" name="Google Shape;2004;p293"/>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5" name="Google Shape;2005;p293"/>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6" name="Google Shape;2006;p293"/>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7" name="Google Shape;2007;p293"/>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8" name="Google Shape;2008;p293"/>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09" name="Google Shape;2009;p293"/>
            <p:cNvGrpSpPr/>
            <p:nvPr/>
          </p:nvGrpSpPr>
          <p:grpSpPr>
            <a:xfrm>
              <a:off x="7937" y="5540375"/>
              <a:ext cx="1784350" cy="1238249"/>
              <a:chOff x="7937" y="5540375"/>
              <a:chExt cx="1784350" cy="1238249"/>
            </a:xfrm>
          </p:grpSpPr>
          <p:grpSp>
            <p:nvGrpSpPr>
              <p:cNvPr id="2010" name="Google Shape;2010;p293"/>
              <p:cNvGrpSpPr/>
              <p:nvPr/>
            </p:nvGrpSpPr>
            <p:grpSpPr>
              <a:xfrm>
                <a:off x="792162" y="5654675"/>
                <a:ext cx="869950" cy="1123949"/>
                <a:chOff x="792162" y="5654675"/>
                <a:chExt cx="869950" cy="1123949"/>
              </a:xfrm>
            </p:grpSpPr>
            <p:sp>
              <p:nvSpPr>
                <p:cNvPr id="2011" name="Google Shape;2011;p293"/>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2" name="Google Shape;2012;p293"/>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3" name="Google Shape;2013;p293"/>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2014" name="Google Shape;2014;p293"/>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5" name="Google Shape;2015;p293"/>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6" name="Google Shape;2016;p293"/>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17" name="Google Shape;2017;p293"/>
              <p:cNvGrpSpPr/>
              <p:nvPr/>
            </p:nvGrpSpPr>
            <p:grpSpPr>
              <a:xfrm>
                <a:off x="7937" y="5540375"/>
                <a:ext cx="1784350" cy="1076325"/>
                <a:chOff x="7937" y="5540375"/>
                <a:chExt cx="1784350" cy="1076325"/>
              </a:xfrm>
            </p:grpSpPr>
            <p:sp>
              <p:nvSpPr>
                <p:cNvPr id="2018" name="Google Shape;2018;p293"/>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9" name="Google Shape;2019;p293"/>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0" name="Google Shape;2020;p293"/>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1" name="Google Shape;2021;p293"/>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2" name="Google Shape;2022;p293"/>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3" name="Google Shape;2023;p293"/>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4" name="Google Shape;2024;p293"/>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5" name="Google Shape;2025;p293"/>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2026" name="Google Shape;2026;p293"/>
          <p:cNvGrpSpPr/>
          <p:nvPr/>
        </p:nvGrpSpPr>
        <p:grpSpPr>
          <a:xfrm>
            <a:off x="8680450" y="1587103"/>
            <a:ext cx="385762" cy="3231357"/>
            <a:chOff x="8680450" y="2116137"/>
            <a:chExt cx="385762" cy="4308476"/>
          </a:xfrm>
        </p:grpSpPr>
        <p:sp>
          <p:nvSpPr>
            <p:cNvPr id="2027" name="Google Shape;2027;p293"/>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8" name="Google Shape;2028;p293"/>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2029" name="Google Shape;2029;p293"/>
          <p:cNvGrpSpPr/>
          <p:nvPr/>
        </p:nvGrpSpPr>
        <p:grpSpPr>
          <a:xfrm>
            <a:off x="7171101" y="-64413"/>
            <a:ext cx="2428140" cy="1683787"/>
            <a:chOff x="7171101" y="-85884"/>
            <a:chExt cx="2428140" cy="2245050"/>
          </a:xfrm>
        </p:grpSpPr>
        <p:grpSp>
          <p:nvGrpSpPr>
            <p:cNvPr id="2030" name="Google Shape;2030;p293"/>
            <p:cNvGrpSpPr/>
            <p:nvPr/>
          </p:nvGrpSpPr>
          <p:grpSpPr>
            <a:xfrm>
              <a:off x="7171101" y="-85884"/>
              <a:ext cx="2428140" cy="2245050"/>
              <a:chOff x="7171101" y="-85884"/>
              <a:chExt cx="2428140" cy="2245050"/>
            </a:xfrm>
          </p:grpSpPr>
          <p:sp>
            <p:nvSpPr>
              <p:cNvPr id="2031" name="Google Shape;2031;p293"/>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32" name="Google Shape;2032;p293"/>
              <p:cNvGrpSpPr/>
              <p:nvPr/>
            </p:nvGrpSpPr>
            <p:grpSpPr>
              <a:xfrm>
                <a:off x="7171101" y="-85884"/>
                <a:ext cx="2428140" cy="2245050"/>
                <a:chOff x="7171101" y="-85884"/>
                <a:chExt cx="2428140" cy="2245050"/>
              </a:xfrm>
            </p:grpSpPr>
            <p:sp>
              <p:nvSpPr>
                <p:cNvPr id="2033" name="Google Shape;2033;p293"/>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4" name="Google Shape;2034;p293"/>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5" name="Google Shape;2035;p293"/>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6" name="Google Shape;2036;p293"/>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7" name="Google Shape;2037;p293"/>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8" name="Google Shape;2038;p293"/>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9" name="Google Shape;2039;p293"/>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40" name="Google Shape;2040;p293"/>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2041" name="Google Shape;2041;p293"/>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5" name="Shape 2075"/>
        <p:cNvGrpSpPr/>
        <p:nvPr/>
      </p:nvGrpSpPr>
      <p:grpSpPr>
        <a:xfrm>
          <a:off x="0" y="0"/>
          <a:ext cx="0" cy="0"/>
          <a:chOff x="0" y="0"/>
          <a:chExt cx="0" cy="0"/>
        </a:xfrm>
      </p:grpSpPr>
      <p:sp>
        <p:nvSpPr>
          <p:cNvPr id="2076" name="Google Shape;2076;p30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77" name="Google Shape;2077;p304"/>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78" name="Google Shape;2078;p30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79" name="Google Shape;2079;p30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0" name="Google Shape;2080;p3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50" name="Shape 2150"/>
        <p:cNvGrpSpPr/>
        <p:nvPr/>
      </p:nvGrpSpPr>
      <p:grpSpPr>
        <a:xfrm>
          <a:off x="0" y="0"/>
          <a:ext cx="0" cy="0"/>
          <a:chOff x="0" y="0"/>
          <a:chExt cx="0" cy="0"/>
        </a:xfrm>
      </p:grpSpPr>
      <p:sp>
        <p:nvSpPr>
          <p:cNvPr id="2151" name="Google Shape;2151;p316"/>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50"/>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2" name="Google Shape;2152;p316"/>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nvGrpSpPr>
          <p:cNvPr id="2153" name="Google Shape;2153;p316"/>
          <p:cNvGrpSpPr/>
          <p:nvPr/>
        </p:nvGrpSpPr>
        <p:grpSpPr>
          <a:xfrm>
            <a:off x="165100" y="777478"/>
            <a:ext cx="1170000" cy="877500"/>
            <a:chOff x="165100" y="1036637"/>
            <a:chExt cx="1170000" cy="1170000"/>
          </a:xfrm>
        </p:grpSpPr>
        <p:sp>
          <p:nvSpPr>
            <p:cNvPr id="2154" name="Google Shape;2154;p316"/>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5" name="Google Shape;2155;p316"/>
            <p:cNvPicPr preferRelativeResize="0"/>
            <p:nvPr/>
          </p:nvPicPr>
          <p:blipFill>
            <a:blip r:embed="rId2">
              <a:alphaModFix/>
            </a:blip>
            <a:stretch>
              <a:fillRect/>
            </a:stretch>
          </p:blipFill>
          <p:spPr>
            <a:xfrm>
              <a:off x="165100" y="1036637"/>
              <a:ext cx="1169987" cy="1169987"/>
            </a:xfrm>
            <a:prstGeom prst="rect">
              <a:avLst/>
            </a:prstGeom>
            <a:noFill/>
            <a:ln>
              <a:noFill/>
            </a:ln>
          </p:spPr>
        </p:pic>
        <p:sp>
          <p:nvSpPr>
            <p:cNvPr id="2156" name="Google Shape;2156;p316"/>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sp>
        <p:nvSpPr>
          <p:cNvPr id="2157" name="Google Shape;2157;p316"/>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8" name="Google Shape;2158;p316"/>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2159" name="Google Shape;2159;p316"/>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algn="l">
              <a:spcBef>
                <a:spcPts val="600"/>
              </a:spcBef>
              <a:spcAft>
                <a:spcPts val="0"/>
              </a:spcAft>
              <a:buClr>
                <a:schemeClr val="accent1"/>
              </a:buClr>
              <a:buSzPts val="1400"/>
              <a:buFont typeface="Cabin"/>
              <a:buChar char="●"/>
              <a:defRPr/>
            </a:lvl1pPr>
            <a:lvl2pPr indent="-317500" lvl="1" marL="914400" marR="0" algn="l">
              <a:spcBef>
                <a:spcPts val="550"/>
              </a:spcBef>
              <a:spcAft>
                <a:spcPts val="0"/>
              </a:spcAft>
              <a:buClr>
                <a:schemeClr val="accent1"/>
              </a:buClr>
              <a:buSzPts val="1400"/>
              <a:buFont typeface="Cabin"/>
              <a:buChar char="◦"/>
              <a:defRPr/>
            </a:lvl2pPr>
            <a:lvl3pPr indent="-317500" lvl="2" marL="1371600" marR="0" algn="l">
              <a:spcBef>
                <a:spcPts val="480"/>
              </a:spcBef>
              <a:spcAft>
                <a:spcPts val="0"/>
              </a:spcAft>
              <a:buClr>
                <a:schemeClr val="accent2"/>
              </a:buClr>
              <a:buSzPts val="1400"/>
              <a:buFont typeface="Cabin"/>
              <a:buChar char="⚫"/>
              <a:defRPr/>
            </a:lvl3pPr>
            <a:lvl4pPr indent="-317500" lvl="3" marL="1828800" marR="0" algn="l">
              <a:spcBef>
                <a:spcPts val="400"/>
              </a:spcBef>
              <a:spcAft>
                <a:spcPts val="0"/>
              </a:spcAft>
              <a:buClr>
                <a:srgbClr val="C32D2E"/>
              </a:buClr>
              <a:buSzPts val="1400"/>
              <a:buFont typeface="Cabin"/>
              <a:buChar char="⚫"/>
              <a:defRPr/>
            </a:lvl4pPr>
            <a:lvl5pPr indent="-317500" lvl="4" marL="2286000" marR="0" algn="l">
              <a:spcBef>
                <a:spcPts val="400"/>
              </a:spcBef>
              <a:spcAft>
                <a:spcPts val="0"/>
              </a:spcAft>
              <a:buClr>
                <a:srgbClr val="84AA33"/>
              </a:buClr>
              <a:buSzPts val="1400"/>
              <a:buFont typeface="Cabin"/>
              <a:buChar char="⚫"/>
              <a:defRPr/>
            </a:lvl5pPr>
            <a:lvl6pPr indent="-317500" lvl="5" marL="2743200" marR="0" algn="l">
              <a:lnSpc>
                <a:spcPct val="100000"/>
              </a:lnSpc>
              <a:spcBef>
                <a:spcPts val="400"/>
              </a:spcBef>
              <a:spcAft>
                <a:spcPts val="0"/>
              </a:spcAft>
              <a:buClr>
                <a:schemeClr val="accent5"/>
              </a:buClr>
              <a:buSzPts val="1400"/>
              <a:buFont typeface="Cabin"/>
              <a:buChar char="⚫"/>
              <a:defRPr/>
            </a:lvl6pPr>
            <a:lvl7pPr indent="-317500" lvl="6" marL="3200400" marR="0" algn="l">
              <a:lnSpc>
                <a:spcPct val="100000"/>
              </a:lnSpc>
              <a:spcBef>
                <a:spcPts val="400"/>
              </a:spcBef>
              <a:spcAft>
                <a:spcPts val="0"/>
              </a:spcAft>
              <a:buClr>
                <a:schemeClr val="accent6"/>
              </a:buClr>
              <a:buSzPts val="1400"/>
              <a:buFont typeface="Cabin"/>
              <a:buChar char="⚫"/>
              <a:defRPr/>
            </a:lvl7pPr>
            <a:lvl8pPr indent="-317500" lvl="7" marL="3657600" marR="0" algn="l">
              <a:lnSpc>
                <a:spcPct val="100000"/>
              </a:lnSpc>
              <a:spcBef>
                <a:spcPts val="400"/>
              </a:spcBef>
              <a:spcAft>
                <a:spcPts val="0"/>
              </a:spcAft>
              <a:buClr>
                <a:schemeClr val="accent6"/>
              </a:buClr>
              <a:buSzPts val="1400"/>
              <a:buFont typeface="Cabin"/>
              <a:buChar char="⚫"/>
              <a:defRPr/>
            </a:lvl8pPr>
            <a:lvl9pPr indent="-317500" lvl="8" marL="4114800" marR="0" algn="l">
              <a:lnSpc>
                <a:spcPct val="100000"/>
              </a:lnSpc>
              <a:spcBef>
                <a:spcPts val="400"/>
              </a:spcBef>
              <a:spcAft>
                <a:spcPts val="0"/>
              </a:spcAft>
              <a:buClr>
                <a:schemeClr val="accent6"/>
              </a:buClr>
              <a:buSzPts val="1400"/>
              <a:buFont typeface="Cabin"/>
              <a:buChar char="⚫"/>
              <a:defRPr/>
            </a:lvl9pPr>
          </a:lstStyle>
          <a:p/>
        </p:txBody>
      </p:sp>
      <p:sp>
        <p:nvSpPr>
          <p:cNvPr id="2160" name="Google Shape;2160;p316"/>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1" name="Google Shape;2161;p316"/>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2" name="Google Shape;2162;p316"/>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8900" lvl="0" marL="0" rtl="0" algn="ct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163" name="Google Shape;2163;p316"/>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928" r:id="rId3"/>
    <p:sldLayoutId id="2147483929" r:id="rId4"/>
    <p:sldLayoutId id="2147483930" r:id="rId5"/>
    <p:sldLayoutId id="2147483931" r:id="rId6"/>
    <p:sldLayoutId id="2147483932"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179" name="Shape 2179"/>
        <p:cNvGrpSpPr/>
        <p:nvPr/>
      </p:nvGrpSpPr>
      <p:grpSpPr>
        <a:xfrm>
          <a:off x="0" y="0"/>
          <a:ext cx="0" cy="0"/>
          <a:chOff x="0" y="0"/>
          <a:chExt cx="0" cy="0"/>
        </a:xfrm>
      </p:grpSpPr>
      <p:sp>
        <p:nvSpPr>
          <p:cNvPr id="2180" name="Google Shape;2180;p32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2181" name="Google Shape;2181;p32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2182" name="Google Shape;2182;p3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32" name="Shape 2232"/>
        <p:cNvGrpSpPr/>
        <p:nvPr/>
      </p:nvGrpSpPr>
      <p:grpSpPr>
        <a:xfrm>
          <a:off x="0" y="0"/>
          <a:ext cx="0" cy="0"/>
          <a:chOff x="0" y="0"/>
          <a:chExt cx="0" cy="0"/>
        </a:xfrm>
      </p:grpSpPr>
      <p:grpSp>
        <p:nvGrpSpPr>
          <p:cNvPr id="2233" name="Google Shape;2233;p334"/>
          <p:cNvGrpSpPr/>
          <p:nvPr/>
        </p:nvGrpSpPr>
        <p:grpSpPr>
          <a:xfrm>
            <a:off x="-567355" y="0"/>
            <a:ext cx="10457378" cy="5337692"/>
            <a:chOff x="-644959" y="0"/>
            <a:chExt cx="10457378" cy="7116923"/>
          </a:xfrm>
        </p:grpSpPr>
        <p:grpSp>
          <p:nvGrpSpPr>
            <p:cNvPr id="2234" name="Google Shape;2234;p334"/>
            <p:cNvGrpSpPr/>
            <p:nvPr/>
          </p:nvGrpSpPr>
          <p:grpSpPr>
            <a:xfrm>
              <a:off x="0" y="0"/>
              <a:ext cx="9144000" cy="6858000"/>
              <a:chOff x="0" y="0"/>
              <a:chExt cx="9144000" cy="6858000"/>
            </a:xfrm>
          </p:grpSpPr>
          <p:grpSp>
            <p:nvGrpSpPr>
              <p:cNvPr id="2235" name="Google Shape;2235;p334"/>
              <p:cNvGrpSpPr/>
              <p:nvPr/>
            </p:nvGrpSpPr>
            <p:grpSpPr>
              <a:xfrm>
                <a:off x="0" y="0"/>
                <a:ext cx="2514600" cy="6858000"/>
                <a:chOff x="0" y="0"/>
                <a:chExt cx="2514600" cy="6858000"/>
              </a:xfrm>
            </p:grpSpPr>
            <p:sp>
              <p:nvSpPr>
                <p:cNvPr id="2236" name="Google Shape;2236;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7" name="Google Shape;2237;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8" name="Google Shape;2238;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39" name="Google Shape;2239;p334"/>
              <p:cNvGrpSpPr/>
              <p:nvPr/>
            </p:nvGrpSpPr>
            <p:grpSpPr>
              <a:xfrm>
                <a:off x="422910" y="0"/>
                <a:ext cx="2514600" cy="6858000"/>
                <a:chOff x="0" y="0"/>
                <a:chExt cx="2514600" cy="6858000"/>
              </a:xfrm>
            </p:grpSpPr>
            <p:sp>
              <p:nvSpPr>
                <p:cNvPr id="2240" name="Google Shape;2240;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1" name="Google Shape;2241;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2" name="Google Shape;2242;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43" name="Google Shape;2243;p334"/>
              <p:cNvGrpSpPr/>
              <p:nvPr/>
            </p:nvGrpSpPr>
            <p:grpSpPr>
              <a:xfrm rot="10800000">
                <a:off x="6629400" y="0"/>
                <a:ext cx="2514600" cy="6858000"/>
                <a:chOff x="0" y="0"/>
                <a:chExt cx="2514600" cy="6858000"/>
              </a:xfrm>
            </p:grpSpPr>
            <p:sp>
              <p:nvSpPr>
                <p:cNvPr id="2244" name="Google Shape;2244;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5" name="Google Shape;2245;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6" name="Google Shape;2246;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47" name="Google Shape;2247;p334"/>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8" name="Google Shape;2248;p334"/>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9" name="Google Shape;2249;p334"/>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50" name="Google Shape;2250;p334"/>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1" name="Google Shape;2251;p334"/>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2" name="Google Shape;2252;p334"/>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3" name="Google Shape;2253;p334"/>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4" name="Google Shape;2254;p334"/>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5" name="Google Shape;2255;p334"/>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6" name="Google Shape;2256;p334"/>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7" name="Google Shape;2257;p334"/>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34"/>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34"/>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0" name="Google Shape;2260;p334"/>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1" name="Google Shape;2261;p334"/>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34"/>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34"/>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4" name="Google Shape;2264;p334"/>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5" name="Google Shape;2265;p334"/>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34"/>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34"/>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8" name="Google Shape;2268;p334"/>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34"/>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34"/>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1" name="Google Shape;2271;p334"/>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72" name="Google Shape;2272;p334"/>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3" name="Google Shape;2273;p334"/>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4" name="Google Shape;2274;p334"/>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5" name="Google Shape;2275;p33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276" name="Google Shape;2276;p334"/>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1"/>
              </a:buClr>
              <a:buSzPts val="1400"/>
              <a:buFont typeface="Noto Symbol"/>
              <a:buChar char="○"/>
              <a:defRPr/>
            </a:lvl1pPr>
            <a:lvl2pPr indent="-317500" lvl="1" marL="914400" marR="0" algn="l">
              <a:spcBef>
                <a:spcPts val="440"/>
              </a:spcBef>
              <a:spcAft>
                <a:spcPts val="0"/>
              </a:spcAft>
              <a:buClr>
                <a:schemeClr val="accent1"/>
              </a:buClr>
              <a:buSzPts val="1400"/>
              <a:buFont typeface="Noto Symbol"/>
              <a:buChar char="○"/>
              <a:defRPr/>
            </a:lvl2pPr>
            <a:lvl3pPr indent="-317500" lvl="2" marL="1371600" marR="0" algn="l">
              <a:spcBef>
                <a:spcPts val="400"/>
              </a:spcBef>
              <a:spcAft>
                <a:spcPts val="0"/>
              </a:spcAft>
              <a:buClr>
                <a:schemeClr val="accent1"/>
              </a:buClr>
              <a:buSzPts val="1400"/>
              <a:buFont typeface="Noto Symbol"/>
              <a:buChar char="○"/>
              <a:defRPr/>
            </a:lvl3pPr>
            <a:lvl4pPr indent="-317500" lvl="3" marL="1828800" marR="0" algn="l">
              <a:spcBef>
                <a:spcPts val="360"/>
              </a:spcBef>
              <a:spcAft>
                <a:spcPts val="0"/>
              </a:spcAft>
              <a:buClr>
                <a:schemeClr val="accent1"/>
              </a:buClr>
              <a:buSzPts val="1400"/>
              <a:buFont typeface="Noto Symbol"/>
              <a:buChar char="○"/>
              <a:defRPr/>
            </a:lvl4pPr>
            <a:lvl5pPr indent="-317500" lvl="4" marL="2286000" marR="0" algn="l">
              <a:spcBef>
                <a:spcPts val="320"/>
              </a:spcBef>
              <a:spcAft>
                <a:spcPts val="0"/>
              </a:spcAft>
              <a:buClr>
                <a:schemeClr val="accent1"/>
              </a:buClr>
              <a:buSzPts val="1400"/>
              <a:buFont typeface="Noto Symbol"/>
              <a:buChar char="○"/>
              <a:defRPr/>
            </a:lvl5pPr>
            <a:lvl6pPr indent="-317500" lvl="5" marL="2743200" marR="0" algn="l">
              <a:spcBef>
                <a:spcPts val="280"/>
              </a:spcBef>
              <a:spcAft>
                <a:spcPts val="0"/>
              </a:spcAft>
              <a:buClr>
                <a:schemeClr val="accent1"/>
              </a:buClr>
              <a:buSzPts val="1400"/>
              <a:buFont typeface="Noto Symbol"/>
              <a:buChar char="○"/>
              <a:defRPr/>
            </a:lvl6pPr>
            <a:lvl7pPr indent="-317500" lvl="6" marL="3200400" marR="0" algn="l">
              <a:spcBef>
                <a:spcPts val="280"/>
              </a:spcBef>
              <a:spcAft>
                <a:spcPts val="0"/>
              </a:spcAft>
              <a:buClr>
                <a:schemeClr val="accent1"/>
              </a:buClr>
              <a:buSzPts val="1400"/>
              <a:buFont typeface="Noto Symbol"/>
              <a:buChar char="○"/>
              <a:defRPr/>
            </a:lvl7pPr>
            <a:lvl8pPr indent="-317500" lvl="7" marL="3657600" marR="0" algn="l">
              <a:spcBef>
                <a:spcPts val="280"/>
              </a:spcBef>
              <a:spcAft>
                <a:spcPts val="0"/>
              </a:spcAft>
              <a:buClr>
                <a:schemeClr val="accent1"/>
              </a:buClr>
              <a:buSzPts val="1400"/>
              <a:buFont typeface="Noto Symbol"/>
              <a:buChar char="○"/>
              <a:defRPr/>
            </a:lvl8pPr>
            <a:lvl9pPr indent="-317500" lvl="8" marL="4114800" marR="0" algn="l">
              <a:spcBef>
                <a:spcPts val="280"/>
              </a:spcBef>
              <a:spcAft>
                <a:spcPts val="0"/>
              </a:spcAft>
              <a:buClr>
                <a:schemeClr val="accent1"/>
              </a:buClr>
              <a:buSzPts val="1400"/>
              <a:buFont typeface="Noto Symbol"/>
              <a:buChar char="○"/>
              <a:defRPr/>
            </a:lvl9pPr>
          </a:lstStyle>
          <a:p/>
        </p:txBody>
      </p:sp>
      <p:sp>
        <p:nvSpPr>
          <p:cNvPr id="2277" name="Google Shape;2277;p33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8" name="Google Shape;2278;p33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9" name="Google Shape;2279;p33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6150"/>
          </a:srgbClr>
        </a:solidFill>
      </p:bgPr>
    </p:bg>
    <p:spTree>
      <p:nvGrpSpPr>
        <p:cNvPr id="2476" name="Shape 2476"/>
        <p:cNvGrpSpPr/>
        <p:nvPr/>
      </p:nvGrpSpPr>
      <p:grpSpPr>
        <a:xfrm>
          <a:off x="0" y="0"/>
          <a:ext cx="0" cy="0"/>
          <a:chOff x="0" y="0"/>
          <a:chExt cx="0" cy="0"/>
        </a:xfrm>
      </p:grpSpPr>
      <p:sp>
        <p:nvSpPr>
          <p:cNvPr id="2477" name="Google Shape;2477;p34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78" name="Google Shape;2478;p346"/>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Times New Roman"/>
              <a:buChar char="•"/>
              <a:defRPr/>
            </a:lvl1pPr>
            <a:lvl2pPr indent="-317500" lvl="1" marL="914400" marR="0" algn="l">
              <a:spcBef>
                <a:spcPts val="560"/>
              </a:spcBef>
              <a:spcAft>
                <a:spcPts val="0"/>
              </a:spcAft>
              <a:buClr>
                <a:schemeClr val="dk1"/>
              </a:buClr>
              <a:buSzPts val="1400"/>
              <a:buFont typeface="Times New Roman"/>
              <a:buChar char="–"/>
              <a:defRPr/>
            </a:lvl2pPr>
            <a:lvl3pPr indent="-317500" lvl="2" marL="1371600" marR="0" algn="l">
              <a:spcBef>
                <a:spcPts val="480"/>
              </a:spcBef>
              <a:spcAft>
                <a:spcPts val="0"/>
              </a:spcAft>
              <a:buClr>
                <a:schemeClr val="dk1"/>
              </a:buClr>
              <a:buSzPts val="1400"/>
              <a:buFont typeface="Times New Roman"/>
              <a:buChar char="•"/>
              <a:defRPr/>
            </a:lvl3pPr>
            <a:lvl4pPr indent="-317500" lvl="3" marL="1828800" marR="0" algn="l">
              <a:spcBef>
                <a:spcPts val="400"/>
              </a:spcBef>
              <a:spcAft>
                <a:spcPts val="0"/>
              </a:spcAft>
              <a:buClr>
                <a:schemeClr val="dk1"/>
              </a:buClr>
              <a:buSzPts val="1400"/>
              <a:buFont typeface="Times New Roman"/>
              <a:buChar char="–"/>
              <a:defRPr/>
            </a:lvl4pPr>
            <a:lvl5pPr indent="-317500" lvl="4" marL="2286000" marR="0" algn="l">
              <a:spcBef>
                <a:spcPts val="400"/>
              </a:spcBef>
              <a:spcAft>
                <a:spcPts val="0"/>
              </a:spcAft>
              <a:buClr>
                <a:schemeClr val="dk1"/>
              </a:buClr>
              <a:buSzPts val="1400"/>
              <a:buFont typeface="Times New Roman"/>
              <a:buChar char="»"/>
              <a:defRPr/>
            </a:lvl5pPr>
            <a:lvl6pPr indent="-317500" lvl="5" marL="2743200" marR="0" algn="l">
              <a:spcBef>
                <a:spcPts val="400"/>
              </a:spcBef>
              <a:spcAft>
                <a:spcPts val="0"/>
              </a:spcAft>
              <a:buClr>
                <a:schemeClr val="dk1"/>
              </a:buClr>
              <a:buSzPts val="1400"/>
              <a:buFont typeface="Times New Roman"/>
              <a:buChar char="»"/>
              <a:defRPr/>
            </a:lvl6pPr>
            <a:lvl7pPr indent="-317500" lvl="6" marL="3200400" marR="0" algn="l">
              <a:spcBef>
                <a:spcPts val="400"/>
              </a:spcBef>
              <a:spcAft>
                <a:spcPts val="0"/>
              </a:spcAft>
              <a:buClr>
                <a:schemeClr val="dk1"/>
              </a:buClr>
              <a:buSzPts val="1400"/>
              <a:buFont typeface="Times New Roman"/>
              <a:buChar char="»"/>
              <a:defRPr/>
            </a:lvl7pPr>
            <a:lvl8pPr indent="-317500" lvl="7" marL="3657600" marR="0" algn="l">
              <a:spcBef>
                <a:spcPts val="400"/>
              </a:spcBef>
              <a:spcAft>
                <a:spcPts val="0"/>
              </a:spcAft>
              <a:buClr>
                <a:schemeClr val="dk1"/>
              </a:buClr>
              <a:buSzPts val="1400"/>
              <a:buFont typeface="Times New Roman"/>
              <a:buChar char="»"/>
              <a:defRPr/>
            </a:lvl8pPr>
            <a:lvl9pPr indent="-317500" lvl="8" marL="4114800" marR="0" algn="l">
              <a:spcBef>
                <a:spcPts val="400"/>
              </a:spcBef>
              <a:spcAft>
                <a:spcPts val="0"/>
              </a:spcAft>
              <a:buClr>
                <a:schemeClr val="dk1"/>
              </a:buClr>
              <a:buSzPts val="1400"/>
              <a:buFont typeface="Times New Roman"/>
              <a:buChar char="»"/>
              <a:defRPr/>
            </a:lvl9pPr>
          </a:lstStyle>
          <a:p/>
        </p:txBody>
      </p:sp>
      <p:sp>
        <p:nvSpPr>
          <p:cNvPr id="2479" name="Google Shape;2479;p34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0" name="Google Shape;2480;p34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1" name="Google Shape;2481;p34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pic>
        <p:nvPicPr>
          <p:cNvPr id="136" name="Google Shape;136;p26"/>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137" name="Google Shape;137;p26"/>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51" name="Shape 2551"/>
        <p:cNvGrpSpPr/>
        <p:nvPr/>
      </p:nvGrpSpPr>
      <p:grpSpPr>
        <a:xfrm>
          <a:off x="0" y="0"/>
          <a:ext cx="0" cy="0"/>
          <a:chOff x="0" y="0"/>
          <a:chExt cx="0" cy="0"/>
        </a:xfrm>
      </p:grpSpPr>
      <p:sp>
        <p:nvSpPr>
          <p:cNvPr id="2552" name="Google Shape;2552;p35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553" name="Google Shape;2553;p35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554" name="Google Shape;2554;p35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5" name="Google Shape;2555;p35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6" name="Google Shape;2556;p35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6"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63" name="Shape 2563"/>
        <p:cNvGrpSpPr/>
        <p:nvPr/>
      </p:nvGrpSpPr>
      <p:grpSpPr>
        <a:xfrm>
          <a:off x="0" y="0"/>
          <a:ext cx="0" cy="0"/>
          <a:chOff x="0" y="0"/>
          <a:chExt cx="0" cy="0"/>
        </a:xfrm>
      </p:grpSpPr>
      <p:sp>
        <p:nvSpPr>
          <p:cNvPr id="2564" name="Google Shape;2564;p36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565" name="Google Shape;2565;p36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66" name="Google Shape;2566;p36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7" name="Google Shape;2567;p36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8" name="Google Shape;2568;p36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575" name="Shape 2575"/>
        <p:cNvGrpSpPr/>
        <p:nvPr/>
      </p:nvGrpSpPr>
      <p:grpSpPr>
        <a:xfrm>
          <a:off x="0" y="0"/>
          <a:ext cx="0" cy="0"/>
          <a:chOff x="0" y="0"/>
          <a:chExt cx="0" cy="0"/>
        </a:xfrm>
      </p:grpSpPr>
      <p:grpSp>
        <p:nvGrpSpPr>
          <p:cNvPr id="2576" name="Google Shape;2576;p362"/>
          <p:cNvGrpSpPr/>
          <p:nvPr/>
        </p:nvGrpSpPr>
        <p:grpSpPr>
          <a:xfrm>
            <a:off x="0" y="0"/>
            <a:ext cx="9144007" cy="5200650"/>
            <a:chOff x="0" y="0"/>
            <a:chExt cx="9144007" cy="6934200"/>
          </a:xfrm>
        </p:grpSpPr>
        <p:sp>
          <p:nvSpPr>
            <p:cNvPr id="2577" name="Google Shape;2577;p36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8" name="Google Shape;2578;p36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9" name="Google Shape;2579;p36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0" name="Google Shape;2580;p36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1" name="Google Shape;2581;p36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2" name="Google Shape;2582;p36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3" name="Google Shape;2583;p36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4" name="Google Shape;2584;p36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5" name="Google Shape;2585;p36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6" name="Google Shape;2586;p36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7" name="Google Shape;2587;p36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8" name="Google Shape;2588;p36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9" name="Google Shape;2589;p36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0" name="Google Shape;2590;p36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1" name="Google Shape;2591;p36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2" name="Google Shape;2592;p36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3" name="Google Shape;2593;p36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4" name="Google Shape;2594;p36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595" name="Google Shape;2595;p36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596" name="Google Shape;2596;p36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fo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597" name="Google Shape;2597;p36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8" name="Google Shape;259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9" name="Google Shape;2599;p36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6" name="Shape 2606"/>
        <p:cNvGrpSpPr/>
        <p:nvPr/>
      </p:nvGrpSpPr>
      <p:grpSpPr>
        <a:xfrm>
          <a:off x="0" y="0"/>
          <a:ext cx="0" cy="0"/>
          <a:chOff x="0" y="0"/>
          <a:chExt cx="0" cy="0"/>
        </a:xfrm>
      </p:grpSpPr>
      <p:grpSp>
        <p:nvGrpSpPr>
          <p:cNvPr id="2607" name="Google Shape;2607;p364"/>
          <p:cNvGrpSpPr/>
          <p:nvPr/>
        </p:nvGrpSpPr>
        <p:grpSpPr>
          <a:xfrm>
            <a:off x="0" y="2926556"/>
            <a:ext cx="3400425" cy="2212181"/>
            <a:chOff x="0" y="3902075"/>
            <a:chExt cx="3400425" cy="2949575"/>
          </a:xfrm>
        </p:grpSpPr>
        <p:sp>
          <p:nvSpPr>
            <p:cNvPr id="2608" name="Google Shape;2608;p364"/>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9" name="Google Shape;2609;p364"/>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0" name="Google Shape;2610;p364"/>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1" name="Google Shape;2611;p364"/>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2" name="Google Shape;2612;p364"/>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3" name="Google Shape;2613;p364"/>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4" name="Google Shape;2614;p364"/>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615" name="Google Shape;2615;p364"/>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616" name="Google Shape;2616;p364"/>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dk1"/>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7" name="Google Shape;2617;p364"/>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8" name="Google Shape;2618;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9" name="Google Shape;2619;p364"/>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 accent1="accent1" accent2="accent2" accent3="accent3" accent4="accent4" accent5="accent5" accent6="accent6" bg1="lt1" bg2="dk2" tx1="dk1" tx2="lt2" folHlink="folHlink" hlink="hlink"/>
  <p:sldLayoutIdLst>
    <p:sldLayoutId id="2147483969" r:id="rId1"/>
    <p:sldLayoutId id="21474839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32" name="Shape 2632"/>
        <p:cNvGrpSpPr/>
        <p:nvPr/>
      </p:nvGrpSpPr>
      <p:grpSpPr>
        <a:xfrm>
          <a:off x="0" y="0"/>
          <a:ext cx="0" cy="0"/>
          <a:chOff x="0" y="0"/>
          <a:chExt cx="0" cy="0"/>
        </a:xfrm>
      </p:grpSpPr>
      <p:sp>
        <p:nvSpPr>
          <p:cNvPr id="2633" name="Google Shape;2633;p367"/>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634" name="Google Shape;2634;p367"/>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fo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35" name="Google Shape;2635;p367"/>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6" name="Google Shape;2636;p367"/>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7" name="Google Shape;2637;p367"/>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4" name="Shape 2644"/>
        <p:cNvGrpSpPr/>
        <p:nvPr/>
      </p:nvGrpSpPr>
      <p:grpSpPr>
        <a:xfrm>
          <a:off x="0" y="0"/>
          <a:ext cx="0" cy="0"/>
          <a:chOff x="0" y="0"/>
          <a:chExt cx="0" cy="0"/>
        </a:xfrm>
      </p:grpSpPr>
      <p:sp>
        <p:nvSpPr>
          <p:cNvPr id="2645" name="Google Shape;2645;p36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46" name="Google Shape;2646;p369"/>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algn="l">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algn="l">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47" name="Google Shape;2647;p36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8" name="Google Shape;2648;p36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9" name="Google Shape;2649;p36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19" name="Shape 2719"/>
        <p:cNvGrpSpPr/>
        <p:nvPr/>
      </p:nvGrpSpPr>
      <p:grpSpPr>
        <a:xfrm>
          <a:off x="0" y="0"/>
          <a:ext cx="0" cy="0"/>
          <a:chOff x="0" y="0"/>
          <a:chExt cx="0" cy="0"/>
        </a:xfrm>
      </p:grpSpPr>
      <p:grpSp>
        <p:nvGrpSpPr>
          <p:cNvPr id="2720" name="Google Shape;2720;p381"/>
          <p:cNvGrpSpPr/>
          <p:nvPr/>
        </p:nvGrpSpPr>
        <p:grpSpPr>
          <a:xfrm>
            <a:off x="0" y="0"/>
            <a:ext cx="9159875" cy="5148513"/>
            <a:chOff x="0" y="0"/>
            <a:chExt cx="5770" cy="4324"/>
          </a:xfrm>
        </p:grpSpPr>
        <p:sp>
          <p:nvSpPr>
            <p:cNvPr id="2721" name="Google Shape;2721;p381"/>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2" name="Google Shape;2722;p381"/>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grpSp>
        <p:nvGrpSpPr>
          <p:cNvPr id="2723" name="Google Shape;2723;p381"/>
          <p:cNvGrpSpPr/>
          <p:nvPr/>
        </p:nvGrpSpPr>
        <p:grpSpPr>
          <a:xfrm>
            <a:off x="3175" y="457200"/>
            <a:ext cx="8302625" cy="2840831"/>
            <a:chOff x="3175" y="609600"/>
            <a:chExt cx="8302625" cy="3787775"/>
          </a:xfrm>
        </p:grpSpPr>
        <p:sp>
          <p:nvSpPr>
            <p:cNvPr id="2724" name="Google Shape;2724;p381"/>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5" name="Google Shape;2725;p381"/>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6" name="Google Shape;2726;p381"/>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7" name="Google Shape;2727;p381"/>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8" name="Google Shape;2728;p381"/>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9" name="Google Shape;2729;p381"/>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0" name="Google Shape;2730;p381"/>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1" name="Google Shape;2731;p381"/>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2" name="Google Shape;2732;p381"/>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3" name="Google Shape;2733;p381"/>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4" name="Google Shape;2734;p381"/>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5" name="Google Shape;2735;p381"/>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6" name="Google Shape;2736;p381"/>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37" name="Google Shape;2737;p381"/>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38" name="Google Shape;2738;p381"/>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3" r:id="rId1"/>
    <p:sldLayoutId id="2147483984" r:id="rId2"/>
    <p:sldLayoutId id="2147483985" r:id="rId3"/>
    <p:sldLayoutId id="2147483986" r:id="rId4"/>
    <p:sldLayoutId id="2147483987" r:id="rId5"/>
    <p:sldLayoutId id="2147483988"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18" name="Shape 2818"/>
        <p:cNvGrpSpPr/>
        <p:nvPr/>
      </p:nvGrpSpPr>
      <p:grpSpPr>
        <a:xfrm>
          <a:off x="0" y="0"/>
          <a:ext cx="0" cy="0"/>
          <a:chOff x="0" y="0"/>
          <a:chExt cx="0" cy="0"/>
        </a:xfrm>
      </p:grpSpPr>
      <p:sp>
        <p:nvSpPr>
          <p:cNvPr id="2819" name="Google Shape;2819;p38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800"/>
              <a:buNone/>
              <a:defRPr b="1" sz="4800">
                <a:solidFill>
                  <a:schemeClr val="lt1"/>
                </a:solidFill>
              </a:defRPr>
            </a:lvl1pPr>
            <a:lvl2pPr lvl="1">
              <a:spcBef>
                <a:spcPts val="0"/>
              </a:spcBef>
              <a:spcAft>
                <a:spcPts val="0"/>
              </a:spcAft>
              <a:buClr>
                <a:schemeClr val="lt1"/>
              </a:buClr>
              <a:buSzPts val="4800"/>
              <a:buNone/>
              <a:defRPr b="1" sz="4800">
                <a:solidFill>
                  <a:schemeClr val="lt1"/>
                </a:solidFill>
              </a:defRPr>
            </a:lvl2pPr>
            <a:lvl3pPr lvl="2">
              <a:spcBef>
                <a:spcPts val="0"/>
              </a:spcBef>
              <a:spcAft>
                <a:spcPts val="0"/>
              </a:spcAft>
              <a:buClr>
                <a:schemeClr val="lt1"/>
              </a:buClr>
              <a:buSzPts val="4800"/>
              <a:buNone/>
              <a:defRPr b="1" sz="4800">
                <a:solidFill>
                  <a:schemeClr val="lt1"/>
                </a:solidFill>
              </a:defRPr>
            </a:lvl3pPr>
            <a:lvl4pPr lvl="3">
              <a:spcBef>
                <a:spcPts val="0"/>
              </a:spcBef>
              <a:spcAft>
                <a:spcPts val="0"/>
              </a:spcAft>
              <a:buClr>
                <a:schemeClr val="lt1"/>
              </a:buClr>
              <a:buSzPts val="4800"/>
              <a:buNone/>
              <a:defRPr b="1" sz="4800">
                <a:solidFill>
                  <a:schemeClr val="lt1"/>
                </a:solidFill>
              </a:defRPr>
            </a:lvl4pPr>
            <a:lvl5pPr lvl="4">
              <a:spcBef>
                <a:spcPts val="0"/>
              </a:spcBef>
              <a:spcAft>
                <a:spcPts val="0"/>
              </a:spcAft>
              <a:buClr>
                <a:schemeClr val="lt1"/>
              </a:buClr>
              <a:buSzPts val="4800"/>
              <a:buNone/>
              <a:defRPr b="1" sz="4800">
                <a:solidFill>
                  <a:schemeClr val="lt1"/>
                </a:solidFill>
              </a:defRPr>
            </a:lvl5pPr>
            <a:lvl6pPr lvl="5">
              <a:spcBef>
                <a:spcPts val="0"/>
              </a:spcBef>
              <a:spcAft>
                <a:spcPts val="0"/>
              </a:spcAft>
              <a:buClr>
                <a:schemeClr val="lt1"/>
              </a:buClr>
              <a:buSzPts val="4800"/>
              <a:buNone/>
              <a:defRPr b="1" sz="4800">
                <a:solidFill>
                  <a:schemeClr val="lt1"/>
                </a:solidFill>
              </a:defRPr>
            </a:lvl6pPr>
            <a:lvl7pPr lvl="6">
              <a:spcBef>
                <a:spcPts val="0"/>
              </a:spcBef>
              <a:spcAft>
                <a:spcPts val="0"/>
              </a:spcAft>
              <a:buClr>
                <a:schemeClr val="lt1"/>
              </a:buClr>
              <a:buSzPts val="4800"/>
              <a:buNone/>
              <a:defRPr b="1" sz="4800">
                <a:solidFill>
                  <a:schemeClr val="lt1"/>
                </a:solidFill>
              </a:defRPr>
            </a:lvl7pPr>
            <a:lvl8pPr lvl="7">
              <a:spcBef>
                <a:spcPts val="0"/>
              </a:spcBef>
              <a:spcAft>
                <a:spcPts val="0"/>
              </a:spcAft>
              <a:buClr>
                <a:schemeClr val="lt1"/>
              </a:buClr>
              <a:buSzPts val="4800"/>
              <a:buNone/>
              <a:defRPr b="1" sz="4800">
                <a:solidFill>
                  <a:schemeClr val="lt1"/>
                </a:solidFill>
              </a:defRPr>
            </a:lvl8pPr>
            <a:lvl9pPr lvl="8">
              <a:spcBef>
                <a:spcPts val="0"/>
              </a:spcBef>
              <a:spcAft>
                <a:spcPts val="0"/>
              </a:spcAft>
              <a:buClr>
                <a:schemeClr val="lt1"/>
              </a:buClr>
              <a:buSzPts val="4800"/>
              <a:buNone/>
              <a:defRPr b="1" sz="4800">
                <a:solidFill>
                  <a:schemeClr val="lt1"/>
                </a:solidFill>
              </a:defRPr>
            </a:lvl9pPr>
          </a:lstStyle>
          <a:p/>
        </p:txBody>
      </p:sp>
      <p:sp>
        <p:nvSpPr>
          <p:cNvPr id="2820" name="Google Shape;2820;p388"/>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2"/>
              </a:buClr>
              <a:buSzPts val="3000"/>
              <a:buChar char="●"/>
              <a:defRPr sz="3000">
                <a:solidFill>
                  <a:schemeClr val="dk2"/>
                </a:solidFill>
              </a:defRPr>
            </a:lvl1pPr>
            <a:lvl2pPr indent="-381000" lvl="1" marL="914400">
              <a:spcBef>
                <a:spcPts val="0"/>
              </a:spcBef>
              <a:spcAft>
                <a:spcPts val="0"/>
              </a:spcAft>
              <a:buClr>
                <a:schemeClr val="dk2"/>
              </a:buClr>
              <a:buSzPts val="2400"/>
              <a:buChar char="○"/>
              <a:defRPr sz="2400">
                <a:solidFill>
                  <a:schemeClr val="dk2"/>
                </a:solidFill>
              </a:defRPr>
            </a:lvl2pPr>
            <a:lvl3pPr indent="-381000" lvl="2" marL="1371600">
              <a:spcBef>
                <a:spcPts val="0"/>
              </a:spcBef>
              <a:spcAft>
                <a:spcPts val="0"/>
              </a:spcAft>
              <a:buClr>
                <a:schemeClr val="dk2"/>
              </a:buClr>
              <a:buSzPts val="2400"/>
              <a:buChar char="■"/>
              <a:defRPr sz="24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41" name="Shape 2841"/>
        <p:cNvGrpSpPr/>
        <p:nvPr/>
      </p:nvGrpSpPr>
      <p:grpSpPr>
        <a:xfrm>
          <a:off x="0" y="0"/>
          <a:ext cx="0" cy="0"/>
          <a:chOff x="0" y="0"/>
          <a:chExt cx="0" cy="0"/>
        </a:xfrm>
      </p:grpSpPr>
      <p:sp>
        <p:nvSpPr>
          <p:cNvPr id="2842" name="Google Shape;2842;p39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43" name="Google Shape;2843;p39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2844" name="Google Shape;2844;p39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6" name="Shape 2866"/>
        <p:cNvGrpSpPr/>
        <p:nvPr/>
      </p:nvGrpSpPr>
      <p:grpSpPr>
        <a:xfrm>
          <a:off x="0" y="0"/>
          <a:ext cx="0" cy="0"/>
          <a:chOff x="0" y="0"/>
          <a:chExt cx="0" cy="0"/>
        </a:xfrm>
      </p:grpSpPr>
      <p:sp>
        <p:nvSpPr>
          <p:cNvPr id="2867" name="Google Shape;2867;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68" name="Google Shape;2868;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p49"/>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01" name="Google Shape;301;p49"/>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02" name="Google Shape;302;p49"/>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303" name="Google Shape;303;p49"/>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2600" u="none" cap="none" strike="noStrike">
                <a:solidFill>
                  <a:schemeClr val="lt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4" name="Google Shape;304;p49"/>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05" name="Google Shape;305;p4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6" name="Google Shape;306;p4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7" name="Google Shape;307;p4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2" r:id="rId2"/>
    <p:sldLayoutId id="2147483693" r:id="rId3"/>
    <p:sldLayoutId id="2147483694" r:id="rId4"/>
    <p:sldLayoutId id="2147483695" r:id="rId5"/>
    <p:sldLayoutId id="214748369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884" name="Shape 2884"/>
        <p:cNvGrpSpPr/>
        <p:nvPr/>
      </p:nvGrpSpPr>
      <p:grpSpPr>
        <a:xfrm>
          <a:off x="0" y="0"/>
          <a:ext cx="0" cy="0"/>
          <a:chOff x="0" y="0"/>
          <a:chExt cx="0" cy="0"/>
        </a:xfrm>
      </p:grpSpPr>
      <p:sp>
        <p:nvSpPr>
          <p:cNvPr id="2885" name="Google Shape;2885;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86" name="Google Shape;2886;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02" name="Shape 2902"/>
        <p:cNvGrpSpPr/>
        <p:nvPr/>
      </p:nvGrpSpPr>
      <p:grpSpPr>
        <a:xfrm>
          <a:off x="0" y="0"/>
          <a:ext cx="0" cy="0"/>
          <a:chOff x="0" y="0"/>
          <a:chExt cx="0" cy="0"/>
        </a:xfrm>
      </p:grpSpPr>
      <p:sp>
        <p:nvSpPr>
          <p:cNvPr id="2903" name="Google Shape;2903;p41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904" name="Google Shape;2904;p41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2905" name="Google Shape;2905;p4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60" name="Shape 2960"/>
        <p:cNvGrpSpPr/>
        <p:nvPr/>
      </p:nvGrpSpPr>
      <p:grpSpPr>
        <a:xfrm>
          <a:off x="0" y="0"/>
          <a:ext cx="0" cy="0"/>
          <a:chOff x="0" y="0"/>
          <a:chExt cx="0" cy="0"/>
        </a:xfrm>
      </p:grpSpPr>
      <p:sp>
        <p:nvSpPr>
          <p:cNvPr id="2961" name="Google Shape;2961;p4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2962" name="Google Shape;2962;p42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4024" r:id="rId1"/>
    <p:sldLayoutId id="2147484025" r:id="rId2"/>
    <p:sldLayoutId id="2147484026" r:id="rId3"/>
    <p:sldLayoutId id="2147484027" r:id="rId4"/>
    <p:sldLayoutId id="2147484028" r:id="rId5"/>
    <p:sldLayoutId id="2147484029"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8" name="Shape 2978"/>
        <p:cNvGrpSpPr/>
        <p:nvPr/>
      </p:nvGrpSpPr>
      <p:grpSpPr>
        <a:xfrm>
          <a:off x="0" y="0"/>
          <a:ext cx="0" cy="0"/>
          <a:chOff x="0" y="0"/>
          <a:chExt cx="0" cy="0"/>
        </a:xfrm>
      </p:grpSpPr>
      <p:sp>
        <p:nvSpPr>
          <p:cNvPr id="2979" name="Google Shape;2979;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0" name="Google Shape;2980;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96" name="Shape 2996"/>
        <p:cNvGrpSpPr/>
        <p:nvPr/>
      </p:nvGrpSpPr>
      <p:grpSpPr>
        <a:xfrm>
          <a:off x="0" y="0"/>
          <a:ext cx="0" cy="0"/>
          <a:chOff x="0" y="0"/>
          <a:chExt cx="0" cy="0"/>
        </a:xfrm>
      </p:grpSpPr>
      <p:sp>
        <p:nvSpPr>
          <p:cNvPr id="2997" name="Google Shape;2997;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98" name="Google Shape;2998;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14" name="Shape 3014"/>
        <p:cNvGrpSpPr/>
        <p:nvPr/>
      </p:nvGrpSpPr>
      <p:grpSpPr>
        <a:xfrm>
          <a:off x="0" y="0"/>
          <a:ext cx="0" cy="0"/>
          <a:chOff x="0" y="0"/>
          <a:chExt cx="0" cy="0"/>
        </a:xfrm>
      </p:grpSpPr>
      <p:sp>
        <p:nvSpPr>
          <p:cNvPr id="3015" name="Google Shape;3015;p44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016" name="Google Shape;3016;p449"/>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
        <p:nvSpPr>
          <p:cNvPr id="3017" name="Google Shape;3017;p44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2"/>
                </a:solidFill>
                <a:latin typeface="Trebuchet MS"/>
                <a:ea typeface="Trebuchet MS"/>
                <a:cs typeface="Trebuchet MS"/>
                <a:sym typeface="Trebuchet MS"/>
              </a:defRPr>
            </a:lvl1pPr>
            <a:lvl2pPr lvl="1" algn="r">
              <a:buNone/>
              <a:defRPr sz="1300">
                <a:solidFill>
                  <a:schemeClr val="lt2"/>
                </a:solidFill>
                <a:latin typeface="Trebuchet MS"/>
                <a:ea typeface="Trebuchet MS"/>
                <a:cs typeface="Trebuchet MS"/>
                <a:sym typeface="Trebuchet MS"/>
              </a:defRPr>
            </a:lvl2pPr>
            <a:lvl3pPr lvl="2" algn="r">
              <a:buNone/>
              <a:defRPr sz="1300">
                <a:solidFill>
                  <a:schemeClr val="lt2"/>
                </a:solidFill>
                <a:latin typeface="Trebuchet MS"/>
                <a:ea typeface="Trebuchet MS"/>
                <a:cs typeface="Trebuchet MS"/>
                <a:sym typeface="Trebuchet MS"/>
              </a:defRPr>
            </a:lvl3pPr>
            <a:lvl4pPr lvl="3" algn="r">
              <a:buNone/>
              <a:defRPr sz="1300">
                <a:solidFill>
                  <a:schemeClr val="lt2"/>
                </a:solidFill>
                <a:latin typeface="Trebuchet MS"/>
                <a:ea typeface="Trebuchet MS"/>
                <a:cs typeface="Trebuchet MS"/>
                <a:sym typeface="Trebuchet MS"/>
              </a:defRPr>
            </a:lvl4pPr>
            <a:lvl5pPr lvl="4" algn="r">
              <a:buNone/>
              <a:defRPr sz="1300">
                <a:solidFill>
                  <a:schemeClr val="lt2"/>
                </a:solidFill>
                <a:latin typeface="Trebuchet MS"/>
                <a:ea typeface="Trebuchet MS"/>
                <a:cs typeface="Trebuchet MS"/>
                <a:sym typeface="Trebuchet MS"/>
              </a:defRPr>
            </a:lvl5pPr>
            <a:lvl6pPr lvl="5" algn="r">
              <a:buNone/>
              <a:defRPr sz="1300">
                <a:solidFill>
                  <a:schemeClr val="lt2"/>
                </a:solidFill>
                <a:latin typeface="Trebuchet MS"/>
                <a:ea typeface="Trebuchet MS"/>
                <a:cs typeface="Trebuchet MS"/>
                <a:sym typeface="Trebuchet MS"/>
              </a:defRPr>
            </a:lvl6pPr>
            <a:lvl7pPr lvl="6" algn="r">
              <a:buNone/>
              <a:defRPr sz="1300">
                <a:solidFill>
                  <a:schemeClr val="lt2"/>
                </a:solidFill>
                <a:latin typeface="Trebuchet MS"/>
                <a:ea typeface="Trebuchet MS"/>
                <a:cs typeface="Trebuchet MS"/>
                <a:sym typeface="Trebuchet MS"/>
              </a:defRPr>
            </a:lvl7pPr>
            <a:lvl8pPr lvl="7" algn="r">
              <a:buNone/>
              <a:defRPr sz="1300">
                <a:solidFill>
                  <a:schemeClr val="lt2"/>
                </a:solidFill>
                <a:latin typeface="Trebuchet MS"/>
                <a:ea typeface="Trebuchet MS"/>
                <a:cs typeface="Trebuchet MS"/>
                <a:sym typeface="Trebuchet MS"/>
              </a:defRPr>
            </a:lvl8pPr>
            <a:lvl9pPr lvl="8" algn="r">
              <a:buNone/>
              <a:defRPr sz="1300">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57" name="Shape 3057"/>
        <p:cNvGrpSpPr/>
        <p:nvPr/>
      </p:nvGrpSpPr>
      <p:grpSpPr>
        <a:xfrm>
          <a:off x="0" y="0"/>
          <a:ext cx="0" cy="0"/>
          <a:chOff x="0" y="0"/>
          <a:chExt cx="0" cy="0"/>
        </a:xfrm>
      </p:grpSpPr>
      <p:sp>
        <p:nvSpPr>
          <p:cNvPr id="3058" name="Google Shape;3058;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3059" name="Google Shape;3059;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3060" name="Google Shape;3060;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4" name="Shape 310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18" name="Shape 3118"/>
        <p:cNvGrpSpPr/>
        <p:nvPr/>
      </p:nvGrpSpPr>
      <p:grpSpPr>
        <a:xfrm>
          <a:off x="0" y="0"/>
          <a:ext cx="0" cy="0"/>
          <a:chOff x="0" y="0"/>
          <a:chExt cx="0" cy="0"/>
        </a:xfrm>
      </p:grpSpPr>
      <p:sp>
        <p:nvSpPr>
          <p:cNvPr id="3119" name="Google Shape;3119;p47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3120" name="Google Shape;3120;p474"/>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Georgia"/>
              <a:buChar char="●"/>
              <a:defRPr sz="1800">
                <a:solidFill>
                  <a:schemeClr val="dk2"/>
                </a:solidFill>
                <a:latin typeface="Georgia"/>
                <a:ea typeface="Georgia"/>
                <a:cs typeface="Georgia"/>
                <a:sym typeface="Georgia"/>
              </a:defRPr>
            </a:lvl1pPr>
            <a:lvl2pPr indent="-317500" lvl="1" marL="914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indent="-317500" lvl="2" marL="1371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indent="-317500" lvl="3" marL="18288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indent="-317500" lvl="4" marL="22860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indent="-317500" lvl="5" marL="27432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indent="-317500" lvl="6" marL="3200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indent="-317500" lvl="7" marL="3657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indent="-317500" lvl="8" marL="4114800">
              <a:lnSpc>
                <a:spcPct val="115000"/>
              </a:lnSpc>
              <a:spcBef>
                <a:spcPts val="1600"/>
              </a:spcBef>
              <a:spcAft>
                <a:spcPts val="1600"/>
              </a:spcAft>
              <a:buClr>
                <a:schemeClr val="dk2"/>
              </a:buClr>
              <a:buSzPts val="1400"/>
              <a:buFont typeface="Georgia"/>
              <a:buChar char="■"/>
              <a:defRPr>
                <a:solidFill>
                  <a:schemeClr val="dk2"/>
                </a:solidFill>
                <a:latin typeface="Georgia"/>
                <a:ea typeface="Georgia"/>
                <a:cs typeface="Georgia"/>
                <a:sym typeface="Georgia"/>
              </a:defRPr>
            </a:lvl9pPr>
          </a:lstStyle>
          <a:p/>
        </p:txBody>
      </p:sp>
      <p:sp>
        <p:nvSpPr>
          <p:cNvPr id="3121" name="Google Shape;3121;p4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4" r:id="rId1"/>
    <p:sldLayoutId id="2147484065" r:id="rId2"/>
    <p:sldLayoutId id="2147484066" r:id="rId3"/>
    <p:sldLayoutId id="2147484067" r:id="rId4"/>
    <p:sldLayoutId id="2147484068" r:id="rId5"/>
    <p:sldLayoutId id="2147484069" r:id="rId6"/>
    <p:sldLayoutId id="2147484070" r:id="rId7"/>
    <p:sldLayoutId id="2147484071" r:id="rId8"/>
    <p:sldLayoutId id="2147484072" r:id="rId9"/>
    <p:sldLayoutId id="2147484073" r:id="rId10"/>
    <p:sldLayoutId id="2147484074" r:id="rId11"/>
    <p:sldLayoutId id="21474840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74" name="Shape 3174"/>
        <p:cNvGrpSpPr/>
        <p:nvPr/>
      </p:nvGrpSpPr>
      <p:grpSpPr>
        <a:xfrm>
          <a:off x="0" y="0"/>
          <a:ext cx="0" cy="0"/>
          <a:chOff x="0" y="0"/>
          <a:chExt cx="0" cy="0"/>
        </a:xfrm>
      </p:grpSpPr>
      <p:sp>
        <p:nvSpPr>
          <p:cNvPr id="3175" name="Google Shape;3175;p48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76" name="Google Shape;3176;p48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6" r:id="rId1"/>
    <p:sldLayoutId id="2147484077" r:id="rId2"/>
    <p:sldLayoutId id="2147484078" r:id="rId3"/>
    <p:sldLayoutId id="2147484079" r:id="rId4"/>
    <p:sldLayoutId id="2147484080" r:id="rId5"/>
    <p:sldLayoutId id="214748408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pic>
        <p:nvPicPr>
          <p:cNvPr id="342" name="Google Shape;342;p55"/>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343" name="Google Shape;343;p5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3300" u="none" cap="none" strike="noStrike">
                <a:solidFill>
                  <a:srgbClr val="1691D0"/>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4" name="Google Shape;344;p55"/>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45" name="Google Shape;345;p5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6" name="Google Shape;346;p5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7" name="Google Shape;347;p5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2" name="Shape 3192"/>
        <p:cNvGrpSpPr/>
        <p:nvPr/>
      </p:nvGrpSpPr>
      <p:grpSpPr>
        <a:xfrm>
          <a:off x="0" y="0"/>
          <a:ext cx="0" cy="0"/>
          <a:chOff x="0" y="0"/>
          <a:chExt cx="0" cy="0"/>
        </a:xfrm>
      </p:grpSpPr>
      <p:sp>
        <p:nvSpPr>
          <p:cNvPr id="3193" name="Google Shape;3193;p494"/>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194" name="Google Shape;3194;p494"/>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algn="l">
              <a:lnSpc>
                <a:spcPct val="93000"/>
              </a:lnSpc>
              <a:spcBef>
                <a:spcPts val="0"/>
              </a:spcBef>
              <a:spcAft>
                <a:spcPts val="0"/>
              </a:spcAft>
              <a:buSzPts val="1200"/>
              <a:buChar char="●"/>
              <a:defRPr b="0" i="0" sz="2700" u="none" cap="none" strike="noStrike">
                <a:solidFill>
                  <a:srgbClr val="000000"/>
                </a:solidFill>
                <a:latin typeface="Arial"/>
                <a:ea typeface="Arial"/>
                <a:cs typeface="Arial"/>
                <a:sym typeface="Arial"/>
              </a:defRPr>
            </a:lvl1pPr>
            <a:lvl2pPr indent="-304800" lvl="1" marL="914400" marR="0" algn="l">
              <a:lnSpc>
                <a:spcPct val="93000"/>
              </a:lnSpc>
              <a:spcBef>
                <a:spcPts val="0"/>
              </a:spcBef>
              <a:spcAft>
                <a:spcPts val="0"/>
              </a:spcAft>
              <a:buSzPts val="1200"/>
              <a:buChar char="○"/>
              <a:defRPr b="0" i="0" sz="2300" u="none" cap="none" strike="noStrike">
                <a:solidFill>
                  <a:srgbClr val="000000"/>
                </a:solidFill>
                <a:latin typeface="Arial"/>
                <a:ea typeface="Arial"/>
                <a:cs typeface="Arial"/>
                <a:sym typeface="Arial"/>
              </a:defRPr>
            </a:lvl2pPr>
            <a:lvl3pPr indent="-304800" lvl="2" marL="1371600" marR="0" algn="l">
              <a:lnSpc>
                <a:spcPct val="93000"/>
              </a:lnSpc>
              <a:spcBef>
                <a:spcPts val="0"/>
              </a:spcBef>
              <a:spcAft>
                <a:spcPts val="0"/>
              </a:spcAft>
              <a:buSzPts val="1200"/>
              <a:buChar char="■"/>
              <a:defRPr b="0" i="0" sz="2000" u="none" cap="none" strike="noStrike">
                <a:solidFill>
                  <a:srgbClr val="000000"/>
                </a:solidFill>
                <a:latin typeface="Arial"/>
                <a:ea typeface="Arial"/>
                <a:cs typeface="Arial"/>
                <a:sym typeface="Arial"/>
              </a:defRPr>
            </a:lvl3pPr>
            <a:lvl4pPr indent="-304800" lvl="3" marL="1828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4pPr>
            <a:lvl5pPr indent="-304800" lvl="4" marL="22860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5pPr>
            <a:lvl6pPr indent="-304800" lvl="5" marL="27432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6pPr>
            <a:lvl7pPr indent="-304800" lvl="6" marL="32004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7pPr>
            <a:lvl8pPr indent="-304800" lvl="7" marL="36576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8pPr>
            <a:lvl9pPr indent="-304800" lvl="8" marL="4114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9pPr>
          </a:lstStyle>
          <a:p/>
        </p:txBody>
      </p:sp>
      <p:sp>
        <p:nvSpPr>
          <p:cNvPr id="3195" name="Google Shape;3195;p494"/>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6" name="Google Shape;3196;p494"/>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7" name="Google Shape;3197;p494"/>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0" lvl="0" marL="0" marR="0" algn="l">
              <a:buNone/>
              <a:defRPr b="0" i="0" sz="1500" u="none" cap="none" strike="noStrike">
                <a:solidFill>
                  <a:srgbClr val="000000"/>
                </a:solidFill>
                <a:latin typeface="Arial"/>
                <a:ea typeface="Arial"/>
                <a:cs typeface="Arial"/>
                <a:sym typeface="Arial"/>
              </a:defRPr>
            </a:lvl1pPr>
            <a:lvl2pPr indent="0" lvl="1" marL="0" marR="0" algn="l">
              <a:buNone/>
              <a:defRPr b="0" i="0" sz="1500" u="none" cap="none" strike="noStrike">
                <a:solidFill>
                  <a:srgbClr val="000000"/>
                </a:solidFill>
                <a:latin typeface="Arial"/>
                <a:ea typeface="Arial"/>
                <a:cs typeface="Arial"/>
                <a:sym typeface="Arial"/>
              </a:defRPr>
            </a:lvl2pPr>
            <a:lvl3pPr indent="0" lvl="2" marL="0" marR="0" algn="l">
              <a:buNone/>
              <a:defRPr b="0" i="0" sz="1500" u="none" cap="none" strike="noStrike">
                <a:solidFill>
                  <a:srgbClr val="000000"/>
                </a:solidFill>
                <a:latin typeface="Arial"/>
                <a:ea typeface="Arial"/>
                <a:cs typeface="Arial"/>
                <a:sym typeface="Arial"/>
              </a:defRPr>
            </a:lvl3pPr>
            <a:lvl4pPr indent="0" lvl="3" marL="0" marR="0" algn="l">
              <a:buNone/>
              <a:defRPr b="0" i="0" sz="1500" u="none" cap="none" strike="noStrike">
                <a:solidFill>
                  <a:srgbClr val="000000"/>
                </a:solidFill>
                <a:latin typeface="Arial"/>
                <a:ea typeface="Arial"/>
                <a:cs typeface="Arial"/>
                <a:sym typeface="Arial"/>
              </a:defRPr>
            </a:lvl4pPr>
            <a:lvl5pPr indent="0" lvl="4" marL="0" marR="0" algn="l">
              <a:buNone/>
              <a:defRPr b="0" i="0" sz="1500" u="none" cap="none" strike="noStrike">
                <a:solidFill>
                  <a:srgbClr val="000000"/>
                </a:solidFill>
                <a:latin typeface="Arial"/>
                <a:ea typeface="Arial"/>
                <a:cs typeface="Arial"/>
                <a:sym typeface="Arial"/>
              </a:defRPr>
            </a:lvl5pPr>
            <a:lvl6pPr indent="0" lvl="5" marL="0" marR="0" algn="l">
              <a:buNone/>
              <a:defRPr b="0" i="0" sz="1500" u="none" cap="none" strike="noStrike">
                <a:solidFill>
                  <a:srgbClr val="000000"/>
                </a:solidFill>
                <a:latin typeface="Arial"/>
                <a:ea typeface="Arial"/>
                <a:cs typeface="Arial"/>
                <a:sym typeface="Arial"/>
              </a:defRPr>
            </a:lvl6pPr>
            <a:lvl7pPr indent="0" lvl="6" marL="0" marR="0" algn="l">
              <a:buNone/>
              <a:defRPr b="0" i="0" sz="1500" u="none" cap="none" strike="noStrike">
                <a:solidFill>
                  <a:srgbClr val="000000"/>
                </a:solidFill>
                <a:latin typeface="Arial"/>
                <a:ea typeface="Arial"/>
                <a:cs typeface="Arial"/>
                <a:sym typeface="Arial"/>
              </a:defRPr>
            </a:lvl7pPr>
            <a:lvl8pPr indent="0" lvl="7" marL="0" marR="0" algn="l">
              <a:buNone/>
              <a:defRPr b="0" i="0" sz="1500" u="none" cap="none" strike="noStrike">
                <a:solidFill>
                  <a:srgbClr val="000000"/>
                </a:solidFill>
                <a:latin typeface="Arial"/>
                <a:ea typeface="Arial"/>
                <a:cs typeface="Arial"/>
                <a:sym typeface="Arial"/>
              </a:defRPr>
            </a:lvl8pPr>
            <a:lvl9pPr indent="0" lvl="8" marL="0" marR="0" algn="l">
              <a:buNone/>
              <a:defRPr b="0" i="0" sz="1500" u="none" cap="none" strike="noStrike">
                <a:solidFill>
                  <a:srgbClr val="000000"/>
                </a:solidFill>
                <a:latin typeface="Arial"/>
                <a:ea typeface="Arial"/>
                <a:cs typeface="Arial"/>
                <a:sym typeface="Arial"/>
              </a:defRPr>
            </a:lvl9pPr>
          </a:lstStyle>
          <a:p>
            <a:pPr indent="-76200" lvl="0" marL="0" rtl="0" algn="l">
              <a:spcBef>
                <a:spcPts val="0"/>
              </a:spcBef>
              <a:spcAft>
                <a:spcPts val="0"/>
              </a:spcAft>
              <a:buSzPts val="1200"/>
              <a:buChar char="●"/>
            </a:pPr>
            <a:r>
              <a:t/>
            </a:r>
            <a:endParaRPr/>
          </a:p>
          <a:p>
            <a:pPr indent="-76200" lvl="1" marL="0" rtl="0" algn="l">
              <a:spcBef>
                <a:spcPts val="0"/>
              </a:spcBef>
              <a:spcAft>
                <a:spcPts val="0"/>
              </a:spcAft>
              <a:buSzPts val="1200"/>
              <a:buChar char="○"/>
            </a:pPr>
            <a:r>
              <a:t/>
            </a:r>
            <a:endParaRPr sz="1200"/>
          </a:p>
          <a:p>
            <a:pPr indent="-76200" lvl="2" marL="0" rtl="0" algn="l">
              <a:spcBef>
                <a:spcPts val="0"/>
              </a:spcBef>
              <a:spcAft>
                <a:spcPts val="0"/>
              </a:spcAft>
              <a:buSzPts val="1200"/>
              <a:buChar char="■"/>
            </a:pPr>
            <a:r>
              <a:t/>
            </a:r>
            <a:endParaRPr sz="1200"/>
          </a:p>
          <a:p>
            <a:pPr indent="-76200" lvl="3" marL="0" rtl="0" algn="l">
              <a:spcBef>
                <a:spcPts val="0"/>
              </a:spcBef>
              <a:spcAft>
                <a:spcPts val="0"/>
              </a:spcAft>
              <a:buSzPts val="1200"/>
              <a:buChar char="●"/>
            </a:pPr>
            <a:r>
              <a:t/>
            </a:r>
            <a:endParaRPr sz="1200"/>
          </a:p>
          <a:p>
            <a:pPr indent="-76200" lvl="4" marL="0" rtl="0" algn="l">
              <a:spcBef>
                <a:spcPts val="0"/>
              </a:spcBef>
              <a:spcAft>
                <a:spcPts val="0"/>
              </a:spcAft>
              <a:buSzPts val="1200"/>
              <a:buChar char="○"/>
            </a:pPr>
            <a:r>
              <a:t/>
            </a:r>
            <a:endParaRPr sz="1200"/>
          </a:p>
          <a:p>
            <a:pPr indent="-76200" lvl="5" marL="0" rtl="0" algn="l">
              <a:spcBef>
                <a:spcPts val="0"/>
              </a:spcBef>
              <a:spcAft>
                <a:spcPts val="0"/>
              </a:spcAft>
              <a:buSzPts val="1200"/>
              <a:buChar char="■"/>
            </a:pPr>
            <a:r>
              <a:t/>
            </a:r>
            <a:endParaRPr sz="1200"/>
          </a:p>
          <a:p>
            <a:pPr indent="-76200" lvl="6" marL="0" rtl="0" algn="l">
              <a:spcBef>
                <a:spcPts val="0"/>
              </a:spcBef>
              <a:spcAft>
                <a:spcPts val="0"/>
              </a:spcAft>
              <a:buSzPts val="1200"/>
              <a:buChar char="●"/>
            </a:pPr>
            <a:r>
              <a:t/>
            </a:r>
            <a:endParaRPr sz="1200"/>
          </a:p>
          <a:p>
            <a:pPr indent="-76200" lvl="7" marL="0" rtl="0" algn="l">
              <a:spcBef>
                <a:spcPts val="0"/>
              </a:spcBef>
              <a:spcAft>
                <a:spcPts val="0"/>
              </a:spcAft>
              <a:buSzPts val="1200"/>
              <a:buChar char="○"/>
            </a:pPr>
            <a:r>
              <a:t/>
            </a:r>
            <a:endParaRPr sz="1200"/>
          </a:p>
          <a:p>
            <a:pPr indent="-76200" lvl="8" marL="0" rtl="0" algn="l">
              <a:spcBef>
                <a:spcPts val="0"/>
              </a:spcBef>
              <a:spcAft>
                <a:spcPts val="0"/>
              </a:spcAft>
              <a:buSzPts val="1200"/>
              <a:buChar char="■"/>
            </a:pPr>
            <a:r>
              <a:t/>
            </a:r>
            <a:endParaRPr sz="1200"/>
          </a:p>
        </p:txBody>
      </p:sp>
    </p:spTree>
  </p:cSld>
  <p:clrMap accent1="accent1" accent2="accent2" accent3="accent3" accent4="accent4" accent5="accent5" accent6="accent6" bg1="lt1" bg2="dk2" tx1="dk1" tx2="lt2" folHlink="folHlink" hlink="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36" name="Shape 3236"/>
        <p:cNvGrpSpPr/>
        <p:nvPr/>
      </p:nvGrpSpPr>
      <p:grpSpPr>
        <a:xfrm>
          <a:off x="0" y="0"/>
          <a:ext cx="0" cy="0"/>
          <a:chOff x="0" y="0"/>
          <a:chExt cx="0" cy="0"/>
        </a:xfrm>
      </p:grpSpPr>
      <p:sp>
        <p:nvSpPr>
          <p:cNvPr id="3237" name="Google Shape;3237;p5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238" name="Google Shape;3238;p5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239" name="Google Shape;3239;p5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7" ty="0" sy="99997"/>
        </a:blipFill>
      </p:bgPr>
    </p:bg>
    <p:spTree>
      <p:nvGrpSpPr>
        <p:cNvPr id="3281" name="Shape 3281"/>
        <p:cNvGrpSpPr/>
        <p:nvPr/>
      </p:nvGrpSpPr>
      <p:grpSpPr>
        <a:xfrm>
          <a:off x="0" y="0"/>
          <a:ext cx="0" cy="0"/>
          <a:chOff x="0" y="0"/>
          <a:chExt cx="0" cy="0"/>
        </a:xfrm>
      </p:grpSpPr>
      <p:sp>
        <p:nvSpPr>
          <p:cNvPr id="3282" name="Google Shape;3282;p51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3" name="Google Shape;3283;p519"/>
          <p:cNvSpPr/>
          <p:nvPr/>
        </p:nvSpPr>
        <p:spPr>
          <a:xfrm>
            <a:off x="91440" y="76200"/>
            <a:ext cx="8961000" cy="4998900"/>
          </a:xfrm>
          <a:prstGeom prst="roundRect">
            <a:avLst>
              <a:gd fmla="val 1735" name="adj"/>
            </a:avLst>
          </a:prstGeom>
          <a:blipFill rotWithShape="1">
            <a:blip r:embed="rId1">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4" name="Google Shape;3284;p519"/>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85" name="Google Shape;3285;p5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6" name="Google Shape;3286;p5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7" name="Google Shape;3287;p5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88" name="Google Shape;3288;p519"/>
          <p:cNvSpPr/>
          <p:nvPr/>
        </p:nvSpPr>
        <p:spPr>
          <a:xfrm>
            <a:off x="274320" y="208624"/>
            <a:ext cx="8595300" cy="9945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9" name="Google Shape;3289;p519"/>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1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4105" r:id="rId2"/>
    <p:sldLayoutId id="2147484106" r:id="rId3"/>
    <p:sldLayoutId id="2147484107" r:id="rId4"/>
    <p:sldLayoutId id="2147484108" r:id="rId5"/>
    <p:sldLayoutId id="2147484109" r:id="rId6"/>
    <p:sldLayoutId id="2147484110" r:id="rId7"/>
    <p:sldLayoutId id="2147484111" r:id="rId8"/>
    <p:sldLayoutId id="2147484112" r:id="rId9"/>
    <p:sldLayoutId id="2147484113" r:id="rId10"/>
    <p:sldLayoutId id="2147484114" r:id="rId11"/>
    <p:sldLayoutId id="214748411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388" name="Shape 3388"/>
        <p:cNvGrpSpPr/>
        <p:nvPr/>
      </p:nvGrpSpPr>
      <p:grpSpPr>
        <a:xfrm>
          <a:off x="0" y="0"/>
          <a:ext cx="0" cy="0"/>
          <a:chOff x="0" y="0"/>
          <a:chExt cx="0" cy="0"/>
        </a:xfrm>
      </p:grpSpPr>
      <p:sp>
        <p:nvSpPr>
          <p:cNvPr id="3389" name="Google Shape;3389;p531"/>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390" name="Google Shape;3390;p531"/>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27" name="Shape 3427"/>
        <p:cNvGrpSpPr/>
        <p:nvPr/>
      </p:nvGrpSpPr>
      <p:grpSpPr>
        <a:xfrm>
          <a:off x="0" y="0"/>
          <a:ext cx="0" cy="0"/>
          <a:chOff x="0" y="0"/>
          <a:chExt cx="0" cy="0"/>
        </a:xfrm>
      </p:grpSpPr>
      <p:sp>
        <p:nvSpPr>
          <p:cNvPr id="3428" name="Google Shape;3428;p5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429" name="Google Shape;3429;p5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430" name="Google Shape;3430;p5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479" name="Shape 3479"/>
        <p:cNvGrpSpPr/>
        <p:nvPr/>
      </p:nvGrpSpPr>
      <p:grpSpPr>
        <a:xfrm>
          <a:off x="0" y="0"/>
          <a:ext cx="0" cy="0"/>
          <a:chOff x="0" y="0"/>
          <a:chExt cx="0" cy="0"/>
        </a:xfrm>
      </p:grpSpPr>
      <p:sp>
        <p:nvSpPr>
          <p:cNvPr id="3480" name="Google Shape;3480;p55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481" name="Google Shape;3481;p556"/>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39" r:id="rId1"/>
    <p:sldLayoutId id="2147484140" r:id="rId2"/>
    <p:sldLayoutId id="2147484141" r:id="rId3"/>
    <p:sldLayoutId id="2147484142" r:id="rId4"/>
    <p:sldLayoutId id="2147484143" r:id="rId5"/>
    <p:sldLayoutId id="214748414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50000">
              <a:schemeClr val="lt1"/>
            </a:gs>
            <a:gs pos="100000">
              <a:schemeClr val="lt2"/>
            </a:gs>
          </a:gsLst>
          <a:lin ang="5400012" scaled="0"/>
        </a:gradFill>
      </p:bgPr>
    </p:bg>
    <p:spTree>
      <p:nvGrpSpPr>
        <p:cNvPr id="3515" name="Shape 3515"/>
        <p:cNvGrpSpPr/>
        <p:nvPr/>
      </p:nvGrpSpPr>
      <p:grpSpPr>
        <a:xfrm>
          <a:off x="0" y="0"/>
          <a:ext cx="0" cy="0"/>
          <a:chOff x="0" y="0"/>
          <a:chExt cx="0" cy="0"/>
        </a:xfrm>
      </p:grpSpPr>
      <p:grpSp>
        <p:nvGrpSpPr>
          <p:cNvPr id="3516" name="Google Shape;3516;p563"/>
          <p:cNvGrpSpPr/>
          <p:nvPr/>
        </p:nvGrpSpPr>
        <p:grpSpPr>
          <a:xfrm>
            <a:off x="3800475" y="1341834"/>
            <a:ext cx="5355258" cy="3792244"/>
            <a:chOff x="3800475" y="1789112"/>
            <a:chExt cx="5355258" cy="5056325"/>
          </a:xfrm>
        </p:grpSpPr>
        <p:sp>
          <p:nvSpPr>
            <p:cNvPr id="3517" name="Google Shape;3517;p563"/>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8" name="Google Shape;3518;p563"/>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9" name="Google Shape;3519;p563"/>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0" name="Google Shape;3520;p563"/>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1" name="Google Shape;3521;p563"/>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2" name="Google Shape;3522;p563"/>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3" name="Google Shape;3523;p563"/>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4" name="Google Shape;3524;p563"/>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5" name="Google Shape;3525;p563"/>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6" name="Google Shape;3526;p563"/>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7" name="Google Shape;3527;p563"/>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8" name="Google Shape;3528;p563"/>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9" name="Google Shape;3529;p563"/>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0" name="Google Shape;3530;p563"/>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1" name="Google Shape;3531;p563"/>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2" name="Google Shape;3532;p563"/>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3" name="Google Shape;3533;p563"/>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4" name="Google Shape;3534;p563"/>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5" name="Google Shape;3535;p563"/>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6" name="Google Shape;3536;p563"/>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7" name="Google Shape;3537;p563"/>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8" name="Google Shape;3538;p563"/>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9" name="Google Shape;3539;p563"/>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0" name="Google Shape;3540;p563"/>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1" name="Google Shape;3541;p563"/>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2" name="Google Shape;3542;p563"/>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3" name="Google Shape;3543;p563"/>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4" name="Google Shape;3544;p563"/>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5" name="Google Shape;3545;p563"/>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6" name="Google Shape;3546;p563"/>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7" name="Google Shape;3547;p563"/>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8" name="Google Shape;3548;p563"/>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9" name="Google Shape;3549;p563"/>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0" name="Google Shape;3550;p563"/>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3551" name="Google Shape;3551;p5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2" name="Google Shape;3552;p5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dk1"/>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fo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3" name="Google Shape;3553;p56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4" name="Google Shape;3554;p56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5" name="Google Shape;3555;p56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45" r:id="rId1"/>
    <p:sldLayoutId id="2147484146" r:id="rId2"/>
    <p:sldLayoutId id="2147484147" r:id="rId3"/>
    <p:sldLayoutId id="2147484148" r:id="rId4"/>
    <p:sldLayoutId id="2147484149"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76" name="Shape 376"/>
        <p:cNvGrpSpPr/>
        <p:nvPr/>
      </p:nvGrpSpPr>
      <p:grpSpPr>
        <a:xfrm>
          <a:off x="0" y="0"/>
          <a:ext cx="0" cy="0"/>
          <a:chOff x="0" y="0"/>
          <a:chExt cx="0" cy="0"/>
        </a:xfrm>
      </p:grpSpPr>
      <p:pic>
        <p:nvPicPr>
          <p:cNvPr id="377" name="Google Shape;377;p61"/>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78" name="Google Shape;378;p61"/>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1pPr>
            <a:lvl2pPr lvl="1"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2pPr>
            <a:lvl3pPr lvl="2"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3pPr>
            <a:lvl4pPr lvl="3"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4pPr>
            <a:lvl5pPr lvl="4"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5pPr>
            <a:lvl6pPr lvl="5"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6pPr>
            <a:lvl7pPr lvl="6"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7pPr>
            <a:lvl8pPr lvl="7"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8pPr>
            <a:lvl9pPr lvl="8"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9pPr>
          </a:lstStyle>
          <a:p/>
        </p:txBody>
      </p:sp>
      <p:sp>
        <p:nvSpPr>
          <p:cNvPr id="379" name="Google Shape;379;p61"/>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80" name="Google Shape;380;p61"/>
          <p:cNvCxnSpPr/>
          <p:nvPr/>
        </p:nvCxnSpPr>
        <p:spPr>
          <a:xfrm>
            <a:off x="3017837" y="4872038"/>
            <a:ext cx="6126300" cy="0"/>
          </a:xfrm>
          <a:prstGeom prst="straightConnector1">
            <a:avLst/>
          </a:prstGeom>
          <a:noFill/>
          <a:ln cap="flat" cmpd="sng" w="19050">
            <a:solidFill>
              <a:schemeClr val="lt1"/>
            </a:solidFill>
            <a:prstDash val="solid"/>
            <a:miter lim="800000"/>
            <a:headEnd len="med" w="med" type="none"/>
            <a:tailEnd len="med" w="med" type="none"/>
          </a:ln>
          <a:effectLst>
            <a:outerShdw blurRad="63500" dir="2700000" dist="17960">
              <a:schemeClr val="lt2"/>
            </a:outerShdw>
          </a:effectLst>
        </p:spPr>
      </p:cxnSp>
      <p:sp>
        <p:nvSpPr>
          <p:cNvPr id="381" name="Google Shape;381;p61"/>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a:solidFill>
                  <a:schemeClr val="lt1"/>
                </a:solidFill>
                <a:latin typeface="Arial"/>
                <a:ea typeface="Arial"/>
                <a:cs typeface="Arial"/>
                <a:sym typeface="Arial"/>
              </a:rPr>
              <a:t>Image Permanence Institute</a:t>
            </a:r>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pic>
        <p:nvPicPr>
          <p:cNvPr id="412" name="Google Shape;412;p68"/>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413" name="Google Shape;413;p68"/>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900" u="none" cap="none" strike="noStrike">
                <a:solidFill>
                  <a:srgbClr val="003459"/>
                </a:solidFill>
                <a:latin typeface="Cambria"/>
                <a:ea typeface="Cambria"/>
                <a:cs typeface="Cambria"/>
                <a:sym typeface="Cambria"/>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4" name="Google Shape;414;p68"/>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rgbClr val="003459"/>
                </a:solidFill>
                <a:latin typeface="Tahoma"/>
                <a:ea typeface="Tahoma"/>
                <a:cs typeface="Tahoma"/>
                <a:sym typeface="Tahoma"/>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415" name="Google Shape;415;p6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6" name="Google Shape;416;p6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7" name="Google Shape;417;p6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08" r:id="rId2"/>
    <p:sldLayoutId id="2147483709" r:id="rId3"/>
    <p:sldLayoutId id="2147483710" r:id="rId4"/>
    <p:sldLayoutId id="2147483711" r:id="rId5"/>
    <p:sldLayoutId id="214748371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p7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8" name="Google Shape;448;p7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9" name="Google Shape;449;p7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pic>
        <p:nvPicPr>
          <p:cNvPr id="450" name="Google Shape;450;p74"/>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51" name="Google Shape;451;p7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1" i="0" sz="1900" u="none" cap="none" strike="noStrike">
                <a:solidFill>
                  <a:srgbClr val="001B4F"/>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2" name="Google Shape;452;p74"/>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1100" u="none" cap="none" strike="noStrike">
                <a:solidFill>
                  <a:srgbClr val="001B4F"/>
                </a:solidFill>
                <a:latin typeface="Lucida Sans"/>
                <a:ea typeface="Lucida Sans"/>
                <a:cs typeface="Lucida Sans"/>
                <a:sym typeface="Lucida San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453" name="Google Shape;453;p7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4" name="Google Shape;454;p7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5" name="Google Shape;455;p7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sz="900">
                <a:solidFill>
                  <a:srgbClr val="888888"/>
                </a:solidFill>
              </a:defRPr>
            </a:lvl1pPr>
            <a:lvl2pPr indent="0" lvl="1" algn="r">
              <a:spcBef>
                <a:spcPts val="0"/>
              </a:spcBef>
              <a:buNone/>
              <a:defRPr sz="900">
                <a:solidFill>
                  <a:srgbClr val="888888"/>
                </a:solidFill>
              </a:defRPr>
            </a:lvl2pPr>
            <a:lvl3pPr indent="0" lvl="2" algn="r">
              <a:spcBef>
                <a:spcPts val="0"/>
              </a:spcBef>
              <a:buNone/>
              <a:defRPr sz="900">
                <a:solidFill>
                  <a:srgbClr val="888888"/>
                </a:solidFill>
              </a:defRPr>
            </a:lvl3pPr>
            <a:lvl4pPr indent="0" lvl="3" algn="r">
              <a:spcBef>
                <a:spcPts val="0"/>
              </a:spcBef>
              <a:buNone/>
              <a:defRPr sz="900">
                <a:solidFill>
                  <a:srgbClr val="888888"/>
                </a:solidFill>
              </a:defRPr>
            </a:lvl4pPr>
            <a:lvl5pPr indent="0" lvl="4" algn="r">
              <a:spcBef>
                <a:spcPts val="0"/>
              </a:spcBef>
              <a:buNone/>
              <a:defRPr sz="900">
                <a:solidFill>
                  <a:srgbClr val="888888"/>
                </a:solidFill>
              </a:defRPr>
            </a:lvl5pPr>
            <a:lvl6pPr indent="0" lvl="5" algn="r">
              <a:spcBef>
                <a:spcPts val="0"/>
              </a:spcBef>
              <a:buNone/>
              <a:defRPr sz="900">
                <a:solidFill>
                  <a:srgbClr val="888888"/>
                </a:solidFill>
              </a:defRPr>
            </a:lvl6pPr>
            <a:lvl7pPr indent="0" lvl="6" algn="r">
              <a:spcBef>
                <a:spcPts val="0"/>
              </a:spcBef>
              <a:buNone/>
              <a:defRPr sz="900">
                <a:solidFill>
                  <a:srgbClr val="888888"/>
                </a:solidFill>
              </a:defRPr>
            </a:lvl7pPr>
            <a:lvl8pPr indent="0" lvl="7" algn="r">
              <a:spcBef>
                <a:spcPts val="0"/>
              </a:spcBef>
              <a:buNone/>
              <a:defRPr sz="900">
                <a:solidFill>
                  <a:srgbClr val="888888"/>
                </a:solidFill>
              </a:defRPr>
            </a:lvl8pPr>
            <a:lvl9pPr indent="0" lvl="8" algn="r">
              <a:spcBef>
                <a:spcPts val="0"/>
              </a:spcBef>
              <a:buNone/>
              <a:defRPr sz="900">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13" r:id="rId2"/>
    <p:sldLayoutId id="2147483714" r:id="rId3"/>
    <p:sldLayoutId id="2147483715" r:id="rId4"/>
    <p:sldLayoutId id="2147483716" r:id="rId5"/>
    <p:sldLayoutId id="2147483717" r:id="rId6"/>
    <p:sldLayoutId id="214748371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32.xml"/><Relationship Id="rId2" Type="http://schemas.openxmlformats.org/officeDocument/2006/relationships/notesSlide" Target="../notesSlides/notesSlide98.xml"/><Relationship Id="rId3" Type="http://schemas.openxmlformats.org/officeDocument/2006/relationships/image" Target="../media/image156.gif"/><Relationship Id="rId4" Type="http://schemas.openxmlformats.org/officeDocument/2006/relationships/hyperlink" Target="http://www.youtube.com/watch?v=LhPVMrg1fGY" TargetMode="External"/></Relationships>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0" name="Shape 4610"/>
        <p:cNvGrpSpPr/>
        <p:nvPr/>
      </p:nvGrpSpPr>
      <p:grpSpPr>
        <a:xfrm>
          <a:off x="0" y="0"/>
          <a:ext cx="0" cy="0"/>
          <a:chOff x="0" y="0"/>
          <a:chExt cx="0" cy="0"/>
        </a:xfrm>
      </p:grpSpPr>
      <p:sp>
        <p:nvSpPr>
          <p:cNvPr id="4611" name="Google Shape;4611;p666"/>
          <p:cNvSpPr txBox="1"/>
          <p:nvPr>
            <p:ph type="title"/>
          </p:nvPr>
        </p:nvSpPr>
        <p:spPr>
          <a:xfrm>
            <a:off x="376400" y="76203"/>
            <a:ext cx="82296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sz="3000" u="sng">
                <a:latin typeface="Comic Sans MS"/>
                <a:ea typeface="Comic Sans MS"/>
                <a:cs typeface="Comic Sans MS"/>
                <a:sym typeface="Comic Sans MS"/>
              </a:rPr>
              <a:t>Climatogram </a:t>
            </a:r>
            <a:endParaRPr sz="3000"/>
          </a:p>
        </p:txBody>
      </p:sp>
      <p:sp>
        <p:nvSpPr>
          <p:cNvPr id="4612" name="Google Shape;4612;p666"/>
          <p:cNvSpPr txBox="1"/>
          <p:nvPr>
            <p:ph idx="1" type="body"/>
          </p:nvPr>
        </p:nvSpPr>
        <p:spPr>
          <a:xfrm>
            <a:off x="80800" y="875175"/>
            <a:ext cx="5480100" cy="37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400">
                <a:latin typeface="Comic Sans MS"/>
                <a:ea typeface="Comic Sans MS"/>
                <a:cs typeface="Comic Sans MS"/>
                <a:sym typeface="Comic Sans MS"/>
              </a:rPr>
              <a:t>Describe the yearly climate pattern using a climatogram (attached sheets on how to do it) and what are your expected weather conditions for the chosen location. </a:t>
            </a:r>
            <a:endParaRPr sz="1400">
              <a:latin typeface="Comic Sans MS"/>
              <a:ea typeface="Comic Sans MS"/>
              <a:cs typeface="Comic Sans MS"/>
              <a:sym typeface="Comic Sans MS"/>
            </a:endParaRPr>
          </a:p>
          <a:p>
            <a:pPr indent="0" lvl="0" marL="0" rtl="0" algn="l">
              <a:lnSpc>
                <a:spcPct val="115000"/>
              </a:lnSpc>
              <a:spcBef>
                <a:spcPts val="0"/>
              </a:spcBef>
              <a:spcAft>
                <a:spcPts val="0"/>
              </a:spcAft>
              <a:buNone/>
            </a:pPr>
            <a:r>
              <a:rPr lang="zh-CN" sz="1400">
                <a:latin typeface="Comic Sans MS"/>
                <a:ea typeface="Comic Sans MS"/>
                <a:cs typeface="Comic Sans MS"/>
                <a:sym typeface="Comic Sans MS"/>
              </a:rPr>
              <a:t>-Create a </a:t>
            </a:r>
            <a:r>
              <a:rPr b="1" lang="zh-CN" sz="1400" u="sng">
                <a:latin typeface="Comic Sans MS"/>
                <a:ea typeface="Comic Sans MS"/>
                <a:cs typeface="Comic Sans MS"/>
                <a:sym typeface="Comic Sans MS"/>
              </a:rPr>
              <a:t>climatogram </a:t>
            </a:r>
            <a:r>
              <a:rPr lang="zh-CN" sz="1400">
                <a:latin typeface="Comic Sans MS"/>
                <a:ea typeface="Comic Sans MS"/>
                <a:cs typeface="Comic Sans MS"/>
                <a:sym typeface="Comic Sans MS"/>
              </a:rPr>
              <a:t>of the yearly precipitation and temperature of your site. Use the attached sheets to view some sample climatograms. You will need to GATHER as much background information as possible to create your own. A climatogram is a graphical representation that shows the amount of precipitation and the average temperature per month of a given biome. Both variables are plotted on the same graph to show how they relate to each other. The data on the climatogram must be accurate. The months of the year should occupy the horizontal axis, and the vertical axis should be Temperature and amount of precipitation respectively. Temperature should be plotted with one color, and precipitation should be plotted in a different color. </a:t>
            </a:r>
            <a:endParaRPr sz="1400">
              <a:latin typeface="Comic Sans MS"/>
              <a:ea typeface="Comic Sans MS"/>
              <a:cs typeface="Comic Sans MS"/>
              <a:sym typeface="Comic Sans MS"/>
            </a:endParaRPr>
          </a:p>
          <a:p>
            <a:pPr indent="0" lvl="0" marL="0" rtl="0" algn="l">
              <a:spcBef>
                <a:spcPts val="600"/>
              </a:spcBef>
              <a:spcAft>
                <a:spcPts val="0"/>
              </a:spcAft>
              <a:buNone/>
            </a:pPr>
            <a:r>
              <a:t/>
            </a:r>
            <a:endParaRPr/>
          </a:p>
        </p:txBody>
      </p:sp>
      <p:pic>
        <p:nvPicPr>
          <p:cNvPr descr="climatogram.gif" id="4613" name="Google Shape;4613;p666"/>
          <p:cNvPicPr preferRelativeResize="0"/>
          <p:nvPr/>
        </p:nvPicPr>
        <p:blipFill>
          <a:blip r:embed="rId3">
            <a:alphaModFix/>
          </a:blip>
          <a:stretch>
            <a:fillRect/>
          </a:stretch>
        </p:blipFill>
        <p:spPr>
          <a:xfrm>
            <a:off x="5621825" y="875175"/>
            <a:ext cx="3417450" cy="2598700"/>
          </a:xfrm>
          <a:prstGeom prst="rect">
            <a:avLst/>
          </a:prstGeom>
          <a:noFill/>
          <a:ln>
            <a:noFill/>
          </a:ln>
        </p:spPr>
      </p:pic>
      <p:sp>
        <p:nvSpPr>
          <p:cNvPr id="4614" name="Google Shape;4614;p666"/>
          <p:cNvSpPr txBox="1"/>
          <p:nvPr/>
        </p:nvSpPr>
        <p:spPr>
          <a:xfrm>
            <a:off x="6311300" y="3698400"/>
            <a:ext cx="2294700" cy="144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zh-CN" sz="1000" u="sng">
                <a:solidFill>
                  <a:srgbClr val="1155CC"/>
                </a:solidFill>
                <a:highlight>
                  <a:srgbClr val="FFFFFF"/>
                </a:highlight>
                <a:hlinkClick r:id="rId4">
                  <a:extLst>
                    <a:ext uri="{A12FA001-AC4F-418D-AE19-62706E023703}">
                      <ahyp:hlinkClr val="tx"/>
                    </a:ext>
                  </a:extLst>
                </a:hlinkClick>
              </a:rPr>
              <a:t>http://www.youtube.com/watch?v=LhPVMrg1fGY</a:t>
            </a:r>
            <a:endParaRPr/>
          </a:p>
          <a:p>
            <a:pPr indent="0" lvl="0" marL="0" rtl="0" algn="l">
              <a:spcBef>
                <a:spcPts val="0"/>
              </a:spcBef>
              <a:spcAft>
                <a:spcPts val="0"/>
              </a:spcAft>
              <a:buNone/>
            </a:pPr>
            <a:r>
              <a:rPr lang="zh-CN"/>
              <a:t>- Need help graphing?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7.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